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页面合集 · 版式示范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封面、目录、图表、结构页，一次看全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2E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版式是演示的骨架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三类常用页面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版式是演示的骨架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内容再好，排版乱了也传不出去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先定结构：想清楚每页要讲什么再排版。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再套版式：按内容类型选对应版式。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三类常用页面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图文、卡片、并列结构，用来讲清一个观点或三件并列的事，最常用的一类。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图表与关键数字呈现，图先说话、结论写在标题里，别让观众自己算。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流程、层次、关系图示，把复杂关系画成一眼能懂的形状，比文字高效。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按用途分六类：封面、目录、内容、数据、结构、结尾。每类都有固定骨架，知道要说什么就能找到对应版式，不用从空白页开始，改文案就能用。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关键是信息层级，不是装饰用了多少。标题一档、正文一档、辅助信息一档，字号和颜色只用来区分层级；装饰是配角，多了就抢戏，一页只讲一件事。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按用途分六类：封面、目录、内容、数据、结构、结尾。每类都有固定骨架，知道要说什么就能找到对应版式，不用从空白页开始，改文案就能用。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关键是信息层级，不是装饰用了多少。标题一档、正文一档、辅助信息一档，字号和颜色只用来区分层级；装饰是配角，多了就抢戏，一页只讲一件事。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同一套版式换主色，气质立刻不同：深蓝偏稳重，暖橙偏亲和，墨绿偏克制。每套配色都做过对比度校验，投影和打印都能看清，不必逐页试。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改成自己的三步：先把文案换成你的内容，再把主色换成品牌色，最后按逻辑调页序、删掉用不上的页。半小时能出一版能用的初稿，剩下的是打磨。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同一套版式换主色，气质立刻不同：深蓝偏稳重，暖橙偏亲和，墨绿偏克制。每套配色都做过对比度校验，投影和打印都能看清，不必逐页试。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改成自己的三步：先把文案换成你的内容，再把主色换成品牌色，最后按逻辑调页序、删掉用不上的页。半小时能出一版能用的初稿，剩下的是打磨。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用好这套页面的三个建议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先定结构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想清楚每页要讲什么再排版。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再套版式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按内容类型选对应版式。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最后调色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配色服从内容，不喧宾夺主。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三类最常见的排版问题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对齐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元素对齐是专业感的基础。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主次分明，视线有落点。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留白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给内容留呼吸的空间。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三类最常见的排版问题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图文、卡片、并列结构，用来讲清一个观点或三件并列的事，最常用的一类。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图表与关键数字呈现，图先说话、结论写在标题里，别让观众自己算。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流程、层次、关系图示，把复杂关系画成一眼能懂的形状，比文字高效。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合集里的三个数字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6大类 页面类型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封面、目录、内容、数据、结构、结尾，日常演示基本不用再另找…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30页 版式示范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每类四到六页，覆盖不同信息量，从三行字到一屏图表都有…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11种 适配风格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深浅两套底色、六种主色、多档字号，能组合出足够多的变化…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版式与方法，随取随用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2026-10-18T02:30:19Z</dcterms:created>
  <dcterms:modified xsi:type="dcterms:W3CDTF">2026-10-18T02:30:19Z</dcterms:modified>
</cp:coreProperties>
</file>