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· 服装时尚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创意风 · 服装时尚 · 由 974工具箱引导生成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FA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14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14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每一条记录都能追到人、追到时间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贴合现场：按真实点检卡设计，不增加额外动作。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闭环可追：从发现到关闭全程留痕，责任清晰。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A2BE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A2BE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A2BE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14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14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纸质记录、事后补录、异常上报链条长，问题往往在下一次停机时才被发现。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点检数字化，异常自动触发工单，全流程闭环且可追溯。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039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4801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14681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14681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501265"/>
            <a:ext cx="6667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577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501265"/>
            <a:ext cx="23812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577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501265"/>
            <a:ext cx="731520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577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939415"/>
            <a:ext cx="10363200" cy="590550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3072765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3072765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3072765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纸质记录、事后补录、异常上报链条长，问题往往在下一次停机时才被发现。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52044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663315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663315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663315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点检数字化，异常自动触发工单，全流程闭环且可追溯。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411099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4120515"/>
            <a:ext cx="10363200" cy="590550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4253865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4253865"/>
            <a:ext cx="20764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4253865"/>
            <a:ext cx="70104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漏检率下降、响应提速、责任可界定。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70154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14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14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漏检率下降、响应提速、责任可界定。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14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贴合现场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按真实点检卡设计，不增加额外动作。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闭环可追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从发现到关闭全程留痕，责任清晰。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可复制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先试点再推广，四个月完成全部关键设备。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14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14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扫码定位设备，按卡片逐项确认。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异常触发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超差自动生成工单，直达责任人。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漏检率、响应时长、闭环率一屏可见。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14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14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责任到人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每条记录绑定人与时间，可追溯。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权限可控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按岗位分配查看与操作权限。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数据反哺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用运行数据修订点检标准。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14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14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82% 漏检率下降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现场留痕替代事后补录，漏项无处藏。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3× 响应速度提升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异常自动生成工单，链路由口头转达改为系统指派。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记录线上化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点检数据实时入库，月底不再集中补录。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14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14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A2BE2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ED2E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A2BE2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2026-10-18T03:05:57Z</dcterms:created>
  <dcterms:modified xsi:type="dcterms:W3CDTF">2026-10-18T03:05:57Z</dcterms:modified>
</cp:coreProperties>
</file>