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· IT互联网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现代商务 · IT互联网 · 由 974工具箱引导生成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年度指标完成情况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主要工作与亮点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存在的问题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14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14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Text 4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9" name="Shape 5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8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全年覆盖全部关键设备，记录可追溯。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班组培训按季开展，考核通过率提升。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14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14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年度指标完成情况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关键指标整体达成，其中故障响应时长优于目标。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主要工作与亮点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点检数字化落地、备件周转优化、班组培训体系化。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08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84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5153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5153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0599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2821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20599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2821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20599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2821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644140"/>
            <a:ext cx="10363200" cy="59055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777490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777490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年度指标完成情况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777490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关键指标整体达成，其中故障响应时长优于目标。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2251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368040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368040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主要工作与亮点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368040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点检数字化落地、备件周转优化、班组培训体系化。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59055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存在的问题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跨部门协同仍靠人工对接，数据口径尚未完全统一。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06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549140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549140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下一年重点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549140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统一数据口径、打通工单闭环、压降非计划停机。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49968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14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14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存在的问题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跨部门协同仍靠人工对接，数据口径尚未完全统一。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下一年重点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统一数据口径、打通工单闭环、压降非计划停机。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统一口径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让同一指标在全公司只有一个算法。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打通闭环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异常从发现到关闭全流程线上流转。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压降停机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把非计划停机再压一档。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14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14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全年覆盖全部关键设备，记录可追溯。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班组培训按季开展，考核通过率提升。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14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14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98% 故障响应达标率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 95%，全年稳定达成。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94% 点检覆盖率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关键设备全部纳入点检清单。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备件周转率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14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14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主要工作与亮点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存在的问题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下一年重点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2026-10-18T05:53:52Z</dcterms:created>
  <dcterms:modified xsi:type="dcterms:W3CDTF">2026-10-18T05:53:52Z</dcterms:modified>
</cp:coreProperties>
</file>