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生物医疗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科技风 · 生物医疗 · 由 974工具箱引导生成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2C0A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FF98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研究背景与问题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13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13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2C0A6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从现象到问题，再到可验证的假设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2C0A6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规划含义：从追求绿地面积，转向追求绿地连通。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方法含义：格局指数比单一面积指标更能解释温差。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0D733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0D733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0D733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D733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多时相影像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覆盖近十年夏季，保证可比性。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0D733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0D733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0D733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D733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温度反演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统一大气校正流程，控制误差。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0D733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0D733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0D733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D733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格局指数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用连通性、破碎度刻画绿地空间结构。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13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13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研究背景与问题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快速城市化背景下，绿地格局变化如何影响地表温度，尚缺量化结论。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13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采用多时相遥感影像，结合地表温度反演与景观格局指数。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13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134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896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56310"/>
            <a:ext cx="323850" cy="9525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56310"/>
            <a:ext cx="9525" cy="247650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48865"/>
            <a:ext cx="2247900" cy="2552700"/>
          </a:xfrm>
          <a:prstGeom prst="roundRect">
            <a:avLst>
              <a:gd name="adj" fmla="val 5932"/>
            </a:avLst>
          </a:prstGeom>
          <a:solidFill>
            <a:srgbClr val="8FF290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5841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D733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9651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12991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研究背景与问题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72815"/>
            <a:ext cx="18288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快速城市化背景下，绿地格局变化如何影响地表温度，尚缺量化结论。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348865"/>
            <a:ext cx="2247900" cy="2552700"/>
          </a:xfrm>
          <a:prstGeom prst="roundRect">
            <a:avLst>
              <a:gd name="adj" fmla="val 5932"/>
            </a:avLst>
          </a:prstGeom>
          <a:solidFill>
            <a:srgbClr val="8FF290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5841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D733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9651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12991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72815"/>
            <a:ext cx="18288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采用多时相遥感影像，结合地表温度反演与景观格局指数。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348865"/>
            <a:ext cx="2247900" cy="2552700"/>
          </a:xfrm>
          <a:prstGeom prst="roundRect">
            <a:avLst>
              <a:gd name="adj" fmla="val 5932"/>
            </a:avLst>
          </a:prstGeom>
          <a:solidFill>
            <a:srgbClr val="8FF290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5841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D733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9651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12991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72815"/>
            <a:ext cx="18288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绿地斑块连通性与降温效应显著正相关，碎片化削弱降温。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348865"/>
            <a:ext cx="2247900" cy="2552700"/>
          </a:xfrm>
          <a:prstGeom prst="roundRect">
            <a:avLst>
              <a:gd name="adj" fmla="val 5932"/>
            </a:avLst>
          </a:prstGeom>
          <a:solidFill>
            <a:srgbClr val="8FF290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5841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0D733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9651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12991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结论与展望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72815"/>
            <a:ext cx="18288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绿地规划应从「增量」转向「增连」，后续可引入时序预测模型。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13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67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68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9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70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1050" dirty="0"/>
          </a:p>
        </p:txBody>
      </p:sp>
      <p:sp>
        <p:nvSpPr>
          <p:cNvPr id="72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13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58389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87916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564969"/>
            <a:ext cx="800100" cy="47625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绿地斑块连通性与降温效应显著正相关，碎片化削弱降温。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13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结论与展望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绿地规划应从「增量」转向「增连」，后续可引入时序预测模型。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13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规划含义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从追求绿地面积，转向追求绿地连通。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方法含义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格局指数比单一面积指标更能解释温差。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局限与展望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样本期有限，后续可扩展到时序预测。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13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13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8FF9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0D73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10年 样本时间跨度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覆盖近十年夏季多时相遥感影像。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1.8℃ 高连通绿地降温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高连通斑块相对高度破碎区的温差。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34A2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0.63 格局指数相关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连通性指数与降温效应的相关系数。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0D733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13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87E788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2867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13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0D733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0D733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研究背景与问题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0D733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2C0A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2C0A6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0D733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0D7339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2026-10-18T06:00:55Z</dcterms:created>
  <dcterms:modified xsi:type="dcterms:W3CDTF">2026-10-18T06:00:55Z</dcterms:modified>
</cp:coreProperties>
</file>