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入职培训 · 第一课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从报到第一天到独立上岗，需要知道的一切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FF5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把陌生变熟悉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入职第一周的任务不是出成绩，是少走弯路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有人带：固定师傅对接，问题有人接。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有清单：该学的、该做的列成表。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158143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从旁观到上手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看得懂、做得出、有疑问知道找谁，就算入门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先花几天把工位、食堂、班车、门禁这些日常动线走一遍。环境熟了，人就不慌，后面学业务才不被琐事分心。带教的人最好陪着走一遍，比发一张地图管用。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考勤、请假、报销、保密，常用的制度先记住入口在哪。不必一次背全，遇到事知道去哪儿查就行。第一周把 OA 和通讯录摸熟，后面的效率差一大截。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入职三周的三件事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5814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5814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5814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5814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5814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5814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5814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5814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5814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5814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5814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5814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跟岗学习，从旁观到动手，再由师傅带一段。前两周允许慢，但每一步都要问清为什么这么做；做对一次不算会，能说出道理、换个场景还做得对，才算真会。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直属主管、HR、行政各管一摊，把联系方式贴在工位显眼处。问对人不绕路，问题解决得也快。遇到跨部门的事，先找直属主管对口径，别自己乱撞。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让新人快速安顿下来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有人带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固定师傅对接，问题有人接。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有清单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该学的、该做的列成表。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每周一句话点评，方向不跑偏。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办手续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入职登记、工牌、门禁、账号一次办齐。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认环境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工位、食堂、休息区、紧急出口走一遍。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读制度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考勤、报销、保密等常用制度先过一遍。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三类常见的手忙脚乱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5814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第一周·熟悉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认识团队、走通流程、找到常用系统入口。把常联系的三五个人先认下来。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第二周·学习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读完必学材料，跟岗观察完整作业流程。看完自己复述一遍流程，卡在哪就问哪。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第三周·上手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在师傅带领下独立完成基础任务并复盘。第一件独立交付的活，宁可慢，别返工。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5814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入职引导的三个数字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3周 引导期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三周内完成从旁观到独立上手的过渡。快的两周，慢的四周…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12份 必学材料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制度、流程、安全各一块，扫码即可查阅。必学的标红…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1对1 带教师傅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每位新人都有一位固定师傅，问题随时问。师傅的名字写进入职单…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5814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FF5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8E7D9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2704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5814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5814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先熟悉环境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再认识规则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最后上手做事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有问题找谁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5814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6C6A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新员工入职引导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欢迎加入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6C6A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有事随时联系 HR 或直属主管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158143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C8E6D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2026-10-18T06:06:55Z</dcterms:created>
  <dcterms:modified xsi:type="dcterms:W3CDTF">2026-10-18T06:06:55Z</dcterms:modified>
</cp:coreProperties>
</file>