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润滑系统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A6FDB"/>
              </a:solidFill>
              <a:effectLst/>
            </c:spPr>
          </c:dPt>
          <c:dPt>
            <c:idx val="1"/>
            <c:bubble3D val="0"/>
            <c:spPr>
              <a:solidFill>
                <a:srgbClr val="DCE3EC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润滑系统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29</c:v>
                </c:pt>
                <c:pt idx="1">
                  <c:v>71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50A1"/>
            </a:solidFill>
            <a:ln w="25400" cap="flat">
              <a:solidFill>
                <a:srgbClr val="1C50A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C50A1"/>
              </a:solidFill>
              <a:ln w="9525" cap="flat">
                <a:solidFill>
                  <a:srgbClr val="1C50A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bubble3D val="0"/>
            <c:spPr>
              <a:solidFill>
                <a:srgbClr val="83ABEA"/>
              </a:solidFill>
              <a:effectLst/>
            </c:spPr>
          </c:dPt>
          <c:dPt>
            <c:idx val="4"/>
            <c:bubble3D val="0"/>
            <c:spPr>
              <a:solidFill>
                <a:srgbClr val="BED3F4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润滑系统</c:v>
                </c:pt>
                <c:pt idx="1">
                  <c:v>电气控制</c:v>
                </c:pt>
                <c:pt idx="2">
                  <c:v>传动部件</c:v>
                </c:pt>
                <c:pt idx="3">
                  <c:v>安全防护</c:v>
                </c:pt>
                <c:pt idx="4">
                  <c:v>气路系统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firstSliceAng val="0"/>
        <c:holeSize val="50"/>
      </c:doughnutChart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走进产线，把标准立起来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 · 构成占比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51454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3556254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3880104"/>
            <a:ext cx="7429500" cy="1686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走进产线，把标准立起来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点检不是记录数字，是把故障挡在发生之前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照标准查：按点检卡逐项确认，不做经验性跳过。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超差就记：判定为异常的，当场记录并上报。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润滑系统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6111875" cy="288173"/>
          </a:xfrm>
          <a:prstGeom prst="roundRect">
            <a:avLst>
              <a:gd name="adj" fmla="val 9916"/>
            </a:avLst>
          </a:prstGeom>
          <a:solidFill>
            <a:srgbClr val="2A6FD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电气控制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445625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5486797" cy="288173"/>
          </a:xfrm>
          <a:prstGeom prst="roundRect">
            <a:avLst>
              <a:gd name="adj" fmla="val 9916"/>
            </a:avLst>
          </a:prstGeom>
          <a:solidFill>
            <a:srgbClr val="83ABE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传动部件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8820547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79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4931172" cy="288173"/>
          </a:xfrm>
          <a:prstGeom prst="roundRect">
            <a:avLst>
              <a:gd name="adj" fmla="val 9916"/>
            </a:avLst>
          </a:prstGeom>
          <a:solidFill>
            <a:srgbClr val="BED3F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安全防护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8264922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71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4445000" cy="288173"/>
          </a:xfrm>
          <a:prstGeom prst="roundRect">
            <a:avLst>
              <a:gd name="adj" fmla="val 9916"/>
            </a:avLst>
          </a:prstGeom>
          <a:solidFill>
            <a:srgbClr val="BED3F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气路系统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7778750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64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0F6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以「润滑系统」为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2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点检不是填表打卡，是在故障发生前把它拦下来。漏检一次，换来的可能是一次非计划停机，甚至整线停摆，损失远高于那几分钟的检查。判定标准写在点检卡上，不靠老师傅的手感。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2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3.5天 异常响应缩短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100% 关键项留痕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润滑系统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润滑系统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电气控制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121150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传动部件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3699669" cy="95250"/>
          </a:xfrm>
          <a:prstGeom prst="rect">
            <a:avLst/>
          </a:prstGeom>
          <a:solidFill>
            <a:srgbClr val="83ABE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79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安全防护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325019" cy="95250"/>
          </a:xfrm>
          <a:prstGeom prst="rect">
            <a:avLst/>
          </a:prstGeom>
          <a:solidFill>
            <a:srgbClr val="BED3F4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71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定部位、定标准、定周期，三样缺一不可。部位不清就漏项，标准不明就靠感觉，周期不定就成了想起来才做的事。三项落到点检卡上，新人照着卡也能做，不必依赖经验传承。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对照点检卡上的标准值判定，有油污、有异响、超温超压就是异常。一旦超差，当场记录、当场上报，不做经验性放行。宁可多停十分钟确认，也不带病运行一整天。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每台设备明确要到哪些点位，不漏不重。用示意图把点位标出来，新人也能照着找。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给出可判定的标准值，不凭手感放行。能读到数的用仪表，读不到数的给对照图。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按班次或天数固定频次，到期即查。周期表上墙，班组交接先确认点检是否做完。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点检记录当日归档，纸面与系统保持一致。判为异常的项要挂账跟踪，整改人到场、验证人签字，跟到关闭为止。次日晨会通报未闭环项，谁在拖一眼就能看出来。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点检闭环的三个动作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照标准查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按点检卡逐项确认，不做经验性跳过。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超差就记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判定为异常的，当场记录并上报。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跟到关闭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异常项跟踪整改，闭环才算完成。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从「润滑系统」到「气路系统」，指标下降 32。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峰值在「润滑系统」（96），谷值在「气路系统」（64）。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三类最常漏检的部位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三类最常漏检的部位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2A6FDB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83ABEA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EDF0F6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2A6FDB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83ABEA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51" name="Shape 4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  <p:sp>
        <p:nvSpPr>
          <p:cNvPr id="53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4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5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57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「润滑系统」占比最高，约 24%，是本页结构里的主要构成。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82% 漏检率下降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逐项对照标准确认，靠手感略过的部位被重新纳入…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3.5天 异常响应缩短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超差当场生成记录并上报，不再等到停机才发现…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100% 关键项留痕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每条记录可追到人与时间，责任界定不靠回忆。月底抽查时…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A6FDB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A6FDB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A6FDB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A6FDB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5CDF3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2026-10-18T07:25:12Z</dcterms:created>
  <dcterms:modified xsi:type="dcterms:W3CDTF">2026-10-18T07:25:12Z</dcterms:modified>
</cp:coreProperties>
</file>