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冲压车间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3325"/>
              </a:solidFill>
              <a:effectLst/>
            </c:spPr>
          </c:dPt>
          <c:dPt>
            <c:idx val="1"/>
            <c:bubble3D val="0"/>
            <c:spPr>
              <a:solidFill>
                <a:srgbClr val="ECDFD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冲压车间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126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A888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4C1B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冲压车间</c:v>
                  </c:pt>
                  <c:pt idx="1">
                    <c:v>装配线</c:v>
                  </c:pt>
                  <c:pt idx="2">
                    <c:v>仓储区</c:v>
                  </c:pt>
                  <c:pt idx="3">
                    <c:v>动力站房</c:v>
                  </c:pt>
                  <c:pt idx="4">
                    <c:v>外协区域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bubble3D val="0"/>
            <c:spPr>
              <a:solidFill>
                <a:srgbClr val="EA8880"/>
              </a:solidFill>
              <a:effectLst/>
            </c:spPr>
          </c:dPt>
          <c:dPt>
            <c:idx val="4"/>
            <c:bubble3D val="0"/>
            <c:spPr>
              <a:solidFill>
                <a:srgbClr val="F4C1B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冲压车间</c:v>
                </c:pt>
                <c:pt idx="1">
                  <c:v>装配线</c:v>
                </c:pt>
                <c:pt idx="2">
                  <c:v>仓储区</c:v>
                </c:pt>
                <c:pt idx="3">
                  <c:v>动力站房</c:v>
                </c:pt>
                <c:pt idx="4">
                  <c:v>外协区域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firstSliceAng val="0"/>
        <c:holeSize val="50"/>
      </c:doughnutChart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安全培训 · 风险分级管控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把风险管控和隐患排查两道防线讲清楚、落下去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E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安全不是口号，是可查的台账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安全不是口号，是可查的台账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风险在哪、谁来管、管到什么程度，都要写得出来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建清单：风险点与隐患项一张表管到底。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定责任：每个风险点到具体责任人。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冲压车间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冲压车间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装配线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312298" cy="95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仓储区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128796" cy="95250"/>
          </a:xfrm>
          <a:prstGeom prst="rect">
            <a:avLst/>
          </a:prstGeom>
          <a:solidFill>
            <a:srgbClr val="EA888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90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动力站房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945294" cy="95250"/>
          </a:xfrm>
          <a:prstGeom prst="rect">
            <a:avLst/>
          </a:prstGeom>
          <a:solidFill>
            <a:srgbClr val="F4C1B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风险分级管控在前，隐患排查治理在后。前者把源头管住，后者兜住漏网的隐患。两道防线都立起来，事故才有拦截点；只做其中一道，等于把一半漏洞留给运气。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8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920条 隐患整改完成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46% 重复隐患下降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重大隐患存量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高风险点建档管控，做到动态清零。每月复核一次，新增风险当月入册。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隐患整改完成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全年排查发现的问题逐条销号，闭环率达标。重大隐患一律挂牌，不销号不摘牌。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重复隐患下降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源头治理见效，同类问题不再反复出现。重复隐患按成因归类，改流程而不是改现场。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按发生的可能性与后果严重程度两个维度定级，红、橙、黄、蓝四色对号入座。等级不同，管控层级和检查频次也不同：红色公司级盯、橙色部门级管、黄蓝班组日常查。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按区域、按设备、按作业活动三条线建清单，逐项销号。一般隐患当场整改，重大隐患定人、定时、定措施挂牌督办，整改完由提出人验收签字。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机制落地的三个抓手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风险辨识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把作业活动逐条拆开，找全危险源。动作、设备、环境各查一遍，别只盯着设备。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分级管控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四色分级，高风险的先管、重点盯。红色点位每月复核，管控措施写进作业指导书。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排查销号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清单化管理，发现项跟踪到整改完成。谁提的、谁改的、谁验收，一条记录走到底。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一岗双责落到人头，班组长是第一道关。谁主管谁负责，谁作业谁担责。责任不清的环节，就是事故最容易钻的空子；把边界划清，追责才追得准。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让机制真正跑起来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建清单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风险点与隐患项一张表管到底。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定责任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每个风险点到具体责任人。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常复核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定期回头看，动态调整等级。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「冲压车间」最高（98），「外协区域」最低（74），差 24。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442，均值 88.4，可按高低落差定优先级。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三类高风险作业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辨识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按作业活动逐条找危险源。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评估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用可能性×后果定风险等级。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红橙黄蓝四色对号入座。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三类高风险作业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DB3325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EA8880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F4C1BD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F4C1BD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F4C1BD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F6EEEE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DB3325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辨识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EA8880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评估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F4C1BD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F4C1BD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风险辨识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F4C1BD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分级管控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53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54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55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7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「冲压车间」占比最高，约 22%，是本页结构里的主要构成。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0起 重大隐患存量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高风险点建档管控，做到动态清零。每月复核一次…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920条 隐患整改完成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全年排查发现的问题逐条销号，闭环率达标。重大隐患一律挂牌…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46% 重复隐患下降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源头治理见效，同类问题不再反复出现。重复隐患按成因归类…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3325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3325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安全无小事，落实在每一班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2026-10-18T07:25:57Z</dcterms:created>
  <dcterms:modified xsi:type="dcterms:W3CDTF">2026-10-18T07:25:57Z</dcterms:modified>
</cp:coreProperties>
</file>