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8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21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上菜速度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B3325"/>
              </a:solidFill>
              <a:effectLst/>
            </c:spPr>
          </c:dPt>
          <c:dPt>
            <c:idx val="1"/>
            <c:bubble3D val="0"/>
            <c:spPr>
              <a:solidFill>
                <a:srgbClr val="ECDFD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上菜速度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37</c:v>
                </c:pt>
                <c:pt idx="1">
                  <c:v>63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1261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A888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4C1B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bubble3D val="0"/>
            <c:spPr>
              <a:solidFill>
                <a:srgbClr val="EA8880"/>
              </a:solidFill>
              <a:effectLst/>
            </c:spPr>
          </c:dPt>
          <c:dPt>
            <c:idx val="4"/>
            <c:bubble3D val="0"/>
            <c:spPr>
              <a:solidFill>
                <a:srgbClr val="F4C1B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上菜速度</c:v>
                </c:pt>
                <c:pt idx="1">
                  <c:v>菜品口味</c:v>
                </c:pt>
                <c:pt idx="2">
                  <c:v>服务态度</c:v>
                </c:pt>
                <c:pt idx="3">
                  <c:v>环境卫生</c:v>
                </c:pt>
                <c:pt idx="4">
                  <c:v>结账流程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A1261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A888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4C1B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门店培训 · 服务标准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把「态度好」拆成看得见、学得会的动作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E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服务是可以被教的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服务升级后的三个变化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服务是可以被教的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把「态度好」拆成具体动作，人人都能做到位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有标准：每个动作都有可对照的规范。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有演练：场景模拟，比听讲记得牢。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DB332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上菜速度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5098676" cy="288173"/>
          </a:xfrm>
          <a:prstGeom prst="roundRect">
            <a:avLst>
              <a:gd name="adj" fmla="val 9916"/>
            </a:avLst>
          </a:prstGeom>
          <a:solidFill>
            <a:srgbClr val="DB332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菜品口味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8432426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3529853" cy="288173"/>
          </a:xfrm>
          <a:prstGeom prst="roundRect">
            <a:avLst>
              <a:gd name="adj" fmla="val 9916"/>
            </a:avLst>
          </a:prstGeom>
          <a:solidFill>
            <a:srgbClr val="EA888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服务态度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863603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2549338" cy="288173"/>
          </a:xfrm>
          <a:prstGeom prst="roundRect">
            <a:avLst>
              <a:gd name="adj" fmla="val 9916"/>
            </a:avLst>
          </a:prstGeom>
          <a:solidFill>
            <a:srgbClr val="F4C1B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环境卫生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883088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1764926" cy="288173"/>
          </a:xfrm>
          <a:prstGeom prst="roundRect">
            <a:avLst>
              <a:gd name="adj" fmla="val 9916"/>
            </a:avLst>
          </a:prstGeom>
          <a:solidFill>
            <a:srgbClr val="F4C1BD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结账流程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5098676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6EEEE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以「上菜速度」为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E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站姿、引导、递物，客人第一眼就看见了。仪态端正，后面的话才有人愿意听；姿态散漫，问候语说得再标准也打折扣。迎宾时身体正对客人，指示方向用整掌、不用手指。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18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服务升级后的三个变化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61% 客诉升级率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3分钟 响应时限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上菜速度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上菜速度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菜品口味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437965" cy="95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服务态度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380129" cy="95250"/>
          </a:xfrm>
          <a:prstGeom prst="rect">
            <a:avLst/>
          </a:prstGeom>
          <a:solidFill>
            <a:srgbClr val="EA888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环境卫生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1718982" cy="95250"/>
          </a:xfrm>
          <a:prstGeom prst="rect">
            <a:avLst/>
          </a:prstGeom>
          <a:solidFill>
            <a:srgbClr val="F4C1B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问候、复述、确认，三步做完再谈需求。复述不是多余，是让对方确认你听懂了：点单重复菜名和数量，订位重复时间和人数，都是省事的做法。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先安抚、再了解、后处理，顺序不能反。人在情绪上时讲道理，只会把火越烧越旺。先把话接住，说一句「这事我来跟」，再问细节、给时限，别急着解释是谁的责任。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迎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主动问候、目光到位、及时引导入座。三步一气做完，别让客人站在门口等人。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让对方说完，复述一遍确认理解无误。中途不打断，问清事实再给方案。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给出明确的处理动作和时限，别让客人等空。能当场做的主动作当场做，做不到的给时间和人。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每一类投诉都记下来，月底回头看是哪一环松了。投诉是免费的体检报告，别只解决当次。同类问题连着出现三次，就该动流程，而不是再培训一遍。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把服务做成可以复制的动作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有标准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每个动作都有可对照的规范。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有演练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场景模拟，比听讲记得牢。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每天班前会点一句，进步看得见。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「上菜速度」最高（34），「结账流程」最低（9），差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三类最容易失分的场景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倾听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不打断，让对方把话说完。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共情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先认感受，再谈问题本身。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核实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弄清事实，不急于下结论。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三类最容易失分的场景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迎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主动问候、目光到位、及时引导入座。三步一气做完，别让客人站在门口等人。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让对方说完，复述一遍确认理解无误。中途不打断，问清事实再给方案。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给出明确的处理动作和时限，别让客人等空。能当场做的主动作当场做，做不到的给时间和人。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「上菜速度」占比最高，约 34%，是本页结构里的主要构成。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服务升级后的三个变化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4.8分 顾客评分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礼仪动作标准化后，好评率稳步上升…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61% 客诉升级率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当场接住情绪，矛盾大多在第一线化解…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3分钟 响应时限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点单、上菜、呼应的响应都框进时限里。超时未响应…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「上菜速度」最高（34），「结账流程」最低（9），差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B3325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B3325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服务做细，生意才稳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5C7C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5C7C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2026-10-18T07:27:38Z</dcterms:created>
  <dcterms:modified xsi:type="dcterms:W3CDTF">2026-10-18T07:27:38Z</dcterms:modified>
</cp:coreProperties>
</file>