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4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25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木块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A6FDB"/>
              </a:solidFill>
              <a:effectLst/>
            </c:spPr>
          </c:dPt>
          <c:dPt>
            <c:idx val="1"/>
            <c:bubble3D val="0"/>
            <c:spPr>
              <a:solidFill>
                <a:srgbClr val="DCE3E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木块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12</c:v>
                </c:pt>
                <c:pt idx="1">
                  <c:v>88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Pt>
            <c:idx val="4"/>
            <c:bubble3D val="0"/>
            <c:spPr>
              <a:solidFill>
                <a:srgbClr val="BED3F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木块</c:v>
                </c:pt>
                <c:pt idx="1">
                  <c:v>冰</c:v>
                </c:pt>
                <c:pt idx="2">
                  <c:v>水</c:v>
                </c:pt>
                <c:pt idx="3">
                  <c:v>铝块</c:v>
                </c:pt>
                <c:pt idx="4">
                  <c:v>铁块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firstSliceAng val="0"/>
        <c:holeSize val="50"/>
      </c:doughnut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Pt>
            <c:idx val="4"/>
            <c:bubble3D val="0"/>
            <c:spPr>
              <a:solidFill>
                <a:srgbClr val="BED3F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木块</c:v>
                </c:pt>
                <c:pt idx="1">
                  <c:v>冰</c:v>
                </c:pt>
                <c:pt idx="2">
                  <c:v>水</c:v>
                </c:pt>
                <c:pt idx="3">
                  <c:v>铝块</c:v>
                </c:pt>
                <c:pt idx="4">
                  <c:v>铁块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firstSliceAng val="0"/>
        <c:holeSize val="50"/>
      </c:doughnut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课堂教学 · 八年级下册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从现象到公式，把阿基米德原理用起来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一节课一个核心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 · 累计走势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一节课一个核心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先把「浮力从哪来」讲透，公式是水到渠成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漂浮：ρ物 &lt; ρ液，F浮 = G物。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悬浮：ρ物 = ρ液，F浮 = G物。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木块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木块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999067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0.6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冰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1498600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1665111" cy="95250"/>
          </a:xfrm>
          <a:prstGeom prst="rect">
            <a:avLst/>
          </a:prstGeom>
          <a:solidFill>
            <a:srgbClr val="83ABE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铝块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BED3F4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2.7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铁块沉底、铁船却浮在水面，先抛出这个矛盾，让学生自己产生疑问，再带着问题进入课堂。别急着给答案，先让他们猜，猜错也没关系，后面才有落差。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g/cm³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9.8N/kg g 取值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3种 浮沉状态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506392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木块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3840142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0.6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759589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冰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4093339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843987" cy="288173"/>
          </a:xfrm>
          <a:prstGeom prst="roundRect">
            <a:avLst>
              <a:gd name="adj" fmla="val 9916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4177737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2278766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铝块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612516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2.7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10001250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7.9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以「木块」为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1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浸在液体或气体中的物体，会受到液体向上托的力，这个力就是浮力。方向竖直向上，施力物体是液体。注意辨析：浮力不是物体自己产生的，也不是因为物体轻。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V排。抓住「排开」两个字，概念就不会混：排开的是液体，不是物体本身的体积。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始终竖直向上，与重力方向相反。与物体运动方向、容器摆放方式无关。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 = ρ液 g V排，与物体本身密度无关。只取决于液体密度和排开液体的体积。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判断浮沉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比较密度或受力，三种状态分清。ρ物小于 ρ液漂浮，相等悬浮，大于则下沉。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三个量知二求一，注意单位统一。再结合漂浮、悬浮、下沉三种状态判断受力：漂浮时 F浮=G，悬浮同样，下沉时 F浮&lt;G。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三种状态的判断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漂浮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&lt; ρ液，F浮 = G物。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悬浮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= ρ液，F浮 = G物。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下沉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&gt; ρ液，F浮 &lt; G物。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「铁块」占比最高，约 60%，是本页结构里的主要构成。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40%，可按占比高低分优先级投入。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三个常见误区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先标出已知量与所求量。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确认是漂浮、悬浮还是下沉。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按状态选 F浮 = G 或 F浮 = ρ液gV排。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三个常见误区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A6FDB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83ABE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EDF0F6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A6FDB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83ABE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51" name="Shape 4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52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3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4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56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从「木块」到「铁块」，指标上升 7.300000000000001。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峰值在「铁块」（7.9），谷值在「木块」（0.6）。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1.0g/cm³ 水的密度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计算时常用值，注意单位换算…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9.8N/kg g 取值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初中阶段计算一般取 9.8 或 10。题目没说就按 9.8…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3种 浮沉状态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漂浮、悬浮、下沉，判定方法各不同。先看密度关系…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「铁块」占比最高，约 60%，是本页结构里的主要构成。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40%，可按占比高低分优先级投入。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课后练习第 3、5、7 题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7F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7F5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2026-10-18T07:27:59Z</dcterms:created>
  <dcterms:modified xsi:type="dcterms:W3CDTF">2026-10-18T07:27:59Z</dcterms:modified>
</cp:coreProperties>
</file>