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0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3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3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沥青路面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8553"/>
              </a:solidFill>
              <a:effectLst/>
            </c:spPr>
          </c:dPt>
          <c:dPt>
            <c:idx val="1"/>
            <c:bubble3D val="0"/>
            <c:spPr>
              <a:solidFill>
                <a:srgbClr val="DEE5E0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沥青路面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29</c:v>
                </c:pt>
                <c:pt idx="1">
                  <c:v>71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24623C"/>
            </a:solidFill>
            <a:ln w="25400" cap="flat">
              <a:solidFill>
                <a:srgbClr val="24623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4623C"/>
              </a:solidFill>
              <a:ln w="9525" cap="flat">
                <a:solidFill>
                  <a:srgbClr val="24623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沥青路面</c:v>
                  </c:pt>
                  <c:pt idx="1">
                    <c:v>建筑屋顶</c:v>
                  </c:pt>
                  <c:pt idx="2">
                    <c:v>裸土地面</c:v>
                  </c:pt>
                  <c:pt idx="3">
                    <c:v>草地</c:v>
                  </c:pt>
                  <c:pt idx="4">
                    <c:v>水域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D705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不同下垫面的地表温度对比 · 趋势变化</c:v>
                </c:pt>
              </c:strCache>
            </c:strRef>
          </c:tx>
          <c:spPr>
            <a:solidFill>
              <a:srgbClr val="24623C"/>
            </a:solidFill>
            <a:ln w="25400" cap="flat">
              <a:solidFill>
                <a:srgbClr val="24623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4623C"/>
              </a:solidFill>
              <a:ln w="9525" cap="flat">
                <a:solidFill>
                  <a:srgbClr val="24623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沥青路面</c:v>
                  </c:pt>
                  <c:pt idx="1">
                    <c:v>建筑屋顶</c:v>
                  </c:pt>
                  <c:pt idx="2">
                    <c:v>裸土地面</c:v>
                  </c:pt>
                  <c:pt idx="3">
                    <c:v>草地</c:v>
                  </c:pt>
                  <c:pt idx="4">
                    <c:v>水域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D705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小组课题 · 调研汇报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从遥感数据到可落地的降温建议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先看一张图，再谈结论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不同下垫面的地表温度对比 · 分类对比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先看一张图，再谈结论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城市化程度越高，夜间温差越明显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有数据：每条建议都对应一组支持数据。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算成本：给出投入与效果的粗略权衡。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不同下垫面的地表温度对比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2C855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沥青路面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46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6232663" cy="288173"/>
          </a:xfrm>
          <a:prstGeom prst="roundRect">
            <a:avLst>
              <a:gd name="adj" fmla="val 9916"/>
            </a:avLst>
          </a:prstGeom>
          <a:solidFill>
            <a:srgbClr val="2C855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建筑屋顶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566413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43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5652880" cy="288173"/>
          </a:xfrm>
          <a:prstGeom prst="roundRect">
            <a:avLst>
              <a:gd name="adj" fmla="val 9916"/>
            </a:avLst>
          </a:prstGeom>
          <a:solidFill>
            <a:srgbClr val="84B89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裸土地面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8986630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39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4783207" cy="288173"/>
          </a:xfrm>
          <a:prstGeom prst="roundRect">
            <a:avLst>
              <a:gd name="adj" fmla="val 9916"/>
            </a:avLst>
          </a:prstGeom>
          <a:solidFill>
            <a:srgbClr val="BEDAC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草地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8116957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33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4203424" cy="288173"/>
          </a:xfrm>
          <a:prstGeom prst="roundRect">
            <a:avLst>
              <a:gd name="adj" fmla="val 9916"/>
            </a:avLst>
          </a:prstGeom>
          <a:solidFill>
            <a:srgbClr val="BEDACA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水域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7537174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1EE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以「沥青路面」为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41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夏夜从城郊回市区，温度计上能差出三五度。这点温差不算新闻，但它背后是硬化下垫面、建筑密度和人为热排放叠加的结果。先把温差量出来，再谈它从哪来。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26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3.2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℃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18% 绿地覆盖率下降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25% 蒸腾降温贡献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沥青路面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沥青路面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46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建筑屋顶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4202596" cy="95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43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裸土地面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3811657" cy="95250"/>
          </a:xfrm>
          <a:prstGeom prst="rect">
            <a:avLst/>
          </a:prstGeom>
          <a:solidFill>
            <a:srgbClr val="84B89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39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草地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3225248" cy="95250"/>
          </a:xfrm>
          <a:prstGeom prst="rect">
            <a:avLst/>
          </a:prstGeom>
          <a:solidFill>
            <a:srgbClr val="BEDACA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33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用多时相遥感影像反演地表温度，再叠加地面气象站实测数据交叉验证。卫星看得广、站点测得准，两者对上才敢下结论；单靠一路数据，容易把云层或仪器误差当成趋势。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硬化地表白天蓄热、夜里缓慢释放，建筑密度高又不通风，热量散不出去；绿地和水体被压缩，蒸腾降温的作用跟着减弱。几个因素叠在一起，才把热量困在城区里。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研究路径的三个支点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数据获取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遥感影像看面、站点观测看点，两路互补。云量大的月份，用站点数据补缺。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按街区与下垫面类型分区统计，把温差和绿地率、建筑密度摆在一起看相关性。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对策排序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按降温效果除以投入成本排序，优先推性价比高的措施，并标明各自适用条件。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增绿、打通通风廊道、推广浅色屋面，按可行性排序推进。先做花钱少、见效快的，比如屋顶浅色化和口袋公园；连片改造和廊道贯通周期长，放到中远期。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让建议能被采纳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有数据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每条建议都对应一组支持数据。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算成本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给出投入与效果的粗略权衡。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分优先级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先做见效快、门槛低的。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从「沥青路面」到「水域」，指标下降 17。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峰值在「沥青路面」（46），谷值在「水域」（29）。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三类可落地的降温手段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从现象出发，界定可验证的问题。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采集数据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遥感与站点数据相互印证。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分析归因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分区对比，找出主要贡献因子。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三类可落地的降温手段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数据获取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遥感影像看面、站点观测看点，两路互补。云量大的月份，用站点数据补缺。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按街区与下垫面类型分区统计，把温差和绿地率、建筑密度摆在一起看相关性。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对策排序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按降温效果除以投入成本排序，优先推性价比高的措施，并标明各自适用条件。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不同下垫面的地表温度对比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从「沥青路面」到「水域」，指标下降 17。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峰值在「沥青路面」（46），谷值在「水域」（29）。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3.2℃ 城郊夜间温差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中心城区与郊区观测站的多年平均差值。夏季晴朗无风的夜里…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18% 绿地覆盖率下降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近十年建成区绿地占比的变化幅度。新城区补绿快…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25% 蒸腾降温贡献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绿地通过蒸腾对局地气温的调节占比。成片绿地的降温效果…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C8553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C8553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欢迎提问与指正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2026-10-18T07:28:44Z</dcterms:created>
  <dcterms:modified xsi:type="dcterms:W3CDTF">2026-10-18T07:28:44Z</dcterms:modified>
</cp:coreProperties>
</file>