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3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沥青路面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沥青路面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29</c:v>
                </c:pt>
                <c:pt idx="1">
                  <c:v>71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bubble3D val="0"/>
            <c:spPr>
              <a:solidFill>
                <a:srgbClr val="BED3F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沥青路面</c:v>
                </c:pt>
                <c:pt idx="1">
                  <c:v>建筑屋顶</c:v>
                </c:pt>
                <c:pt idx="2">
                  <c:v>裸土地面</c:v>
                </c:pt>
                <c:pt idx="3">
                  <c:v>草地</c:v>
                </c:pt>
                <c:pt idx="4">
                  <c:v>水域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firstSliceAng val="0"/>
      </c:pie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D3F4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bubble3D val="0"/>
            <c:spPr>
              <a:solidFill>
                <a:srgbClr val="BED3F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沥青路面</c:v>
                </c:pt>
                <c:pt idx="1">
                  <c:v>建筑屋顶</c:v>
                </c:pt>
                <c:pt idx="2">
                  <c:v>裸土地面</c:v>
                </c:pt>
                <c:pt idx="3">
                  <c:v>草地</c:v>
                </c:pt>
                <c:pt idx="4">
                  <c:v>水域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firstSliceAng val="0"/>
      </c:pie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分类对比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城市化程度越高，夜间温差越明显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有数据：每条建议都对应一组支持数据。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算成本：给出投入与效果的粗略权衡。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沥青路面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沥青路面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建筑屋顶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202596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43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裸土地面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811657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草地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225248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33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18% 绿地覆盖率下降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25% 蒸腾降温贡献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城郊夜间温差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中心城区与郊区观测站的多年平均差值。夏季晴朗无风的夜里，差距最大。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绿地覆盖率下降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近十年建成区绿地占比的变化幅度。新城区补绿快，老城区受空间限制补得慢。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蒸腾降温贡献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绿地通过蒸腾对局地气温的调节占比。成片绿地的降温效果，比零散绿化明显得多。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让建议能被采纳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有数据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每条建议都对应一组支持数据。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算成本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给出投入与效果的粗略权衡。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分优先级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先做见效快、门槛低的。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「沥青路面」占比最高，约 24%，是本页结构里的主要构成。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「沥青路面」最高（46），「水域」最低（29），差 17。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190，均值 38.0，可按高低落差定优先级。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3.2℃ 城郊夜间温差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中心城区与郊区观测站的多年平均差值。夏季晴朗无风的夜里…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18% 绿地覆盖率下降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近十年建成区绿地占比的变化幅度。新城区补绿快…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25% 蒸腾降温贡献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绿地通过蒸腾对局地气温的调节占比。成片绿地的降温效果…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「沥青路面」占比最高，约 24%，是本页结构里的主要构成。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2026-10-18T07:29:08Z</dcterms:created>
  <dcterms:modified xsi:type="dcterms:W3CDTF">2026-10-18T07:29:08Z</dcterms:modified>
</cp:coreProperties>
</file>