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40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深度工作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82CDD"/>
              </a:solidFill>
              <a:effectLst/>
            </c:spPr>
          </c:dPt>
          <c:dPt>
            <c:idx val="1"/>
            <c:bubble3D val="0"/>
            <c:spPr>
              <a:solidFill>
                <a:srgbClr val="E5DEEA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深度工作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22</c:v>
                </c:pt>
                <c:pt idx="1">
                  <c:v>78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323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427B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82CD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A84E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32398"/>
              </a:solidFill>
              <a:effectLst/>
            </c:spPr>
          </c:dPt>
          <c:dPt>
            <c:idx val="1"/>
            <c:bubble3D val="0"/>
            <c:spPr>
              <a:solidFill>
                <a:srgbClr val="7427B8"/>
              </a:solidFill>
              <a:effectLst/>
            </c:spPr>
          </c:dPt>
          <c:dPt>
            <c:idx val="2"/>
            <c:bubble3D val="0"/>
            <c:spPr>
              <a:solidFill>
                <a:srgbClr val="882CDD"/>
              </a:solidFill>
              <a:effectLst/>
            </c:spPr>
          </c:dPt>
          <c:dPt>
            <c:idx val="3"/>
            <c:bubble3D val="0"/>
            <c:spPr>
              <a:solidFill>
                <a:srgbClr val="BA84E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EFD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EFD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EFD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EFD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深度工作</c:v>
                </c:pt>
                <c:pt idx="1">
                  <c:v>会议沟通</c:v>
                </c:pt>
                <c:pt idx="2">
                  <c:v>消息与邮件</c:v>
                </c:pt>
                <c:pt idx="3">
                  <c:v>杂务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firstSliceAng val="0"/>
        <c:holeSize val="50"/>
      </c:doughnutChart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323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427B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82CD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A84E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团队共读 · 分享稿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把一本书读薄，再读成自己能用的方法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D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注意力是最贵的资源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一天的时间都去哪了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三个触动我的数字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注意力是最贵的资源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谁能守住专注，谁就守住了产出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少即是多：做的事越少，能做好得越多。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保护时间：把专注时段当会议一样排进日程。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一天的时间都去哪了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4731774" cy="304800"/>
          </a:xfrm>
          <a:prstGeom prst="roundRect">
            <a:avLst>
              <a:gd name="adj" fmla="val 9375"/>
            </a:avLst>
          </a:prstGeom>
          <a:solidFill>
            <a:srgbClr val="882C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8065524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6022258" cy="304800"/>
          </a:xfrm>
          <a:prstGeom prst="roundRect">
            <a:avLst>
              <a:gd name="adj" fmla="val 9375"/>
            </a:avLst>
          </a:prstGeom>
          <a:solidFill>
            <a:srgbClr val="882C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会议沟通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35600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BA84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消息与邮件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1000125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4086532" cy="304800"/>
          </a:xfrm>
          <a:prstGeom prst="roundRect">
            <a:avLst>
              <a:gd name="adj" fmla="val 9375"/>
            </a:avLst>
          </a:prstGeom>
          <a:solidFill>
            <a:srgbClr val="DBBEF5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杂务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7420282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1EDF5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以「深度工作」为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消息一响就切走，会议连着会议，能连续专注两个小时都成了稀缺能力。这本书讲的不是自律鸡汤，而是怎么把专注当成一种可训练、可安排的产能。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2A1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分钟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三个触动我的数字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4小时 专家日深度上限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2倍 产出差距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3190568" cy="95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会议沟通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060723" cy="95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消息与邮件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BA84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杂务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2755490" cy="95250"/>
          </a:xfrm>
          <a:prstGeom prst="rect">
            <a:avLst/>
          </a:prstGeom>
          <a:solidFill>
            <a:srgbClr val="DBBEF5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深度工作创造难以复制的价值，浮浅工作消耗时间却留不下东西。区别不在忙不忙，而在产出的含金量：一份能被别人两小时复刻的方案，很难撑起议价权。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固定时段、减少切换、给任务设截止。把最难的事放在精力最好的那两小时，其余时间集中处理消息和琐事；每天开工前先写下今天唯一必须完成的那件事。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三个可带走的结论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专注有价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能被复制的工作，价值也容易被摊薄。越难被替代的部分，越需要整块时间投入。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时段要护住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每天留一段不被打扰的时间做难事。日历上先占住，别等空了再说。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减少切换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频繁切换的代价比想象中高。一次打断，平均要二十多分钟才能回到原状态。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给团队留出不被打扰的时段，把会议压缩到必要。制度上保护专注，个人习惯才守得住；如果团队默认随时打断，再强的自律也扛不住。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这本书给我的三个提醒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少即是多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做的事越少，能做好得越多。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保护时间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把专注时段当会议一样排进日程。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量化复盘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记录才能看见改变。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「消息与邮件」最高（31），「杂务」最低（19），差 12。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三类最常见的干扰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每天同一时间做同一件难事。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关掉打扰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消息静音，先做完再回。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单点任务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一次只做一件事。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DFF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DFF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EFDFF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三类最常见的干扰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专注有价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时段要护住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减少切换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「消息与邮件」占比最高，约 31%，是本页结构里的主要构成。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69%，可按占比高低分优先级投入。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三个触动我的数字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23分钟 重新聚焦耗时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被打断一次，平均要这么久才能回到原状态。一小时里被打断两次…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4小时 专家日深度上限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即便是熟练者，每天高强度专注也有上限。超出的部分…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2倍 产出差距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同样的时间，深度投入者的产出明显更高。差距不在时长…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「消息与邮件」最高（31），「杂务」最低（19），差 12。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82C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82C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下次共读，期待你的分享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2026-10-18T07:29:32Z</dcterms:created>
  <dcterms:modified xsi:type="dcterms:W3CDTF">2026-10-18T07:29:32Z</dcterms:modified>
</cp:coreProperties>
</file>