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4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46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4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CA4DD"/>
            </a:solidFill>
            <a:ln w="25400" cap="flat">
              <a:solidFill>
                <a:srgbClr val="2CA4D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CA4DD"/>
              </a:solidFill>
              <a:ln w="9525" cap="flat">
                <a:solidFill>
                  <a:srgbClr val="2CA4D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A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A4DD"/>
              </a:solidFill>
              <a:effectLst/>
            </c:spPr>
          </c:dPt>
          <c:dPt>
            <c:idx val="1"/>
            <c:bubble3D val="0"/>
            <c:spPr>
              <a:solidFill>
                <a:srgbClr val="84C6EC"/>
              </a:solidFill>
              <a:effectLst/>
            </c:spPr>
          </c:dPt>
          <c:dPt>
            <c:idx val="2"/>
            <c:bubble3D val="0"/>
            <c:spPr>
              <a:solidFill>
                <a:srgbClr val="C96B45"/>
              </a:solidFill>
              <a:effectLst/>
            </c:spPr>
          </c:dPt>
          <c:dPt>
            <c:idx val="3"/>
            <c:bubble3D val="0"/>
            <c:spPr>
              <a:solidFill>
                <a:srgbClr val="D09684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51C2C"/>
                      </a:solidFill>
                      <a:latin typeface="微软雅黑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</c:pieChart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CA4DD"/>
            </a:solidFill>
            <a:ln w="25400" cap="flat">
              <a:solidFill>
                <a:srgbClr val="2CA4D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CA4DD"/>
              </a:solidFill>
              <a:ln w="9525" cap="flat">
                <a:solidFill>
                  <a:srgbClr val="2CA4D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A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2C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每一条记录都能追到人、追到时间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懂现场：从车间需求长出来的产品，不是纸上功能。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能落地：轻部署、快上手，不用改造现有流程。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异常早发现，计划性维修替换应急抢修。多数故障在点检阶段就被拦下。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统计自动生成，人从表格里解放出来。月底不再需要专人花两天汇总。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每一次点检都可追到人、时间与照片。有争议时调记录，不必靠回忆。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2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4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5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记录散落在本子和表格里，统计靠手工汇总，异常靠口头传递。这些事单看都不大，累积三年就成了一笔说不清的账：设备坏过几次、谁修的、花了多少，没人能当场答上来。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0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52% 报表耗时缩短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100% 点检留痕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532803" cy="304800"/>
          </a:xfrm>
          <a:prstGeom prst="roundRect">
            <a:avLst>
              <a:gd name="adj" fmla="val 9375"/>
            </a:avLst>
          </a:prstGeom>
          <a:solidFill>
            <a:srgbClr val="2CA4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点检及时率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9866553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5926667" cy="304800"/>
          </a:xfrm>
          <a:prstGeom prst="roundRect">
            <a:avLst>
              <a:gd name="adj" fmla="val 9375"/>
            </a:avLst>
          </a:prstGeom>
          <a:solidFill>
            <a:srgbClr val="C96B4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异常响应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260417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23%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263409" cy="304800"/>
          </a:xfrm>
          <a:prstGeom prst="roundRect">
            <a:avLst>
              <a:gd name="adj" fmla="val 9375"/>
            </a:avLst>
          </a:prstGeom>
          <a:solidFill>
            <a:srgbClr val="D0968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维修闭环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597159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9C573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报表准确率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100012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99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32A3A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以「点检及时率」为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4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151C2C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2CA4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点检、报修、派工、验收全流程线上留痕，谁在哪一步、什么时候做的，记录下来可追溯。手机扫码就能填，不用回办公室补录，这是能不能用起来的关键。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设备健康度、故障率、维修工时自动成图。数据不会说谎，它把「感觉还行」变成「具体是多少」。有了连续三个月的曲线，换件还是大修，判断就有了依据。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扫码点检、拍照留证、异常一键上报。手机上三步完成，不额外增加动作。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数据汇总、报表生成、多厂区统一管理。权限按角色拆，谁看哪块由管理员定。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健康度评分与故障趋势，辅助决策。评分口径要写清楚，避免各厂算法不一致。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工具只是起点，用得起来才算数。上线初期要陪着用、盯着用，前两周每天看一次填报率，谁漏填当场问；等到不用提醒也会填，项目才算落地。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懂现场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从车间需求长出来的产品，不是纸上功能。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能落地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轻部署、快上手，不用改造现有流程。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可扩展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从小厂区起步，按需扩展不浪费。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从「点检及时率」到「报表准确率」，指标上升 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峰值在「报表准确率」（99），谷值在「异常响应」（88）。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三类典型使用场景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三类典型使用场景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扫码点检、拍照留证、异常一键上报。手机上三步完成，不额外增加动作。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数据汇总、报表生成、多厂区统一管理。权限按角色拆，谁看哪块由管理员定。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健康度评分与故障趋势，辅助决策。评分口径要写清楚，避免各厂算法不一致。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「报表准确率」占比最高，约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37% 非计划停机下降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52% 报表耗时缩短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100% 点检留痕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每一次点检都可追到人、时间与照片。有争议时调记录…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从「点检及时率」到「报表准确率」，指标上升 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峰值在「报表准确率」（99），谷值在「异常响应」（88）。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A4D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A4D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1D4A68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CA4DD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2026-10-18T07:30:23Z</dcterms:created>
  <dcterms:modified xsi:type="dcterms:W3CDTF">2026-10-18T07:30:23Z</dcterms:modified>
</cp:coreProperties>
</file>