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5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60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5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8.xlsx"/></Relationships>
</file>

<file path=ppt/charts/_rels/chart5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9.xlsx"/></Relationships>
</file>

<file path=ppt/charts/_rels/chart6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0.xlsx"/></Relationships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1月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968D6"/>
              </a:solidFill>
              <a:effectLst/>
            </c:spPr>
          </c:dPt>
          <c:dPt>
            <c:idx val="1"/>
            <c:bubble3D val="0"/>
            <c:spPr>
              <a:solidFill>
                <a:srgbClr val="3D2F44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1月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96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0ADC9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327"/>
        </a:solidFill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968D6"/>
            </a:solidFill>
            <a:ln w="25400" cap="flat">
              <a:solidFill>
                <a:srgbClr val="A96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A968D6"/>
              </a:solidFill>
              <a:ln w="9525" cap="flat">
                <a:solidFill>
                  <a:srgbClr val="A96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0ADC9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327"/>
        </a:solidFill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A96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0ADC9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327"/>
        </a:solidFill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营销提案 · 年度规划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从人群洞察到传播节奏，一年怎么打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327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好传播先想清对谁说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全年传播热度节奏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好传播先想清对谁说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人群对了，内容才打得到点上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对谁说：人群画像与触达路径。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说什么：核心主张与内容矩阵。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全年传播热度节奏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目标曝光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全年主流渠道曝光总量目标，按季度拆分，大促节点占四成，剩下的铺日常内容。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互动率提升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内容优化后的互动目标增幅，以去年同口径数据为基线，剔除投放量变化带来的干扰。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转化率目标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从曝光到线索的整体转化要求，分渠道设不同阈值，不搞一刀切，也不拿最好渠道代表全局。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52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4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谁在买、为什么买、在哪儿被触达，把画像画清楚再动手。人群不清，后面的动作都是猜的。与其一次投三个渠道，不如先把一个核心人群摸透，再横向复制。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2C1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35% 互动率提升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2.5% 转化率目标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1月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1月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2043545" cy="952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4月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167495" cy="95250"/>
          </a:xfrm>
          <a:prstGeom prst="rect">
            <a:avLst/>
          </a:prstGeom>
          <a:solidFill>
            <a:srgbClr val="78BE4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62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6月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A1C78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9月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576205" cy="95250"/>
          </a:xfrm>
          <a:prstGeom prst="rect">
            <a:avLst/>
          </a:prstGeom>
          <a:solidFill>
            <a:srgbClr val="62933B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70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327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A968D6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一年一句主张，所有内容围绕它展开。主张要能一句话说清，说不清就是还没想明白。检验办法很简单：让不在项目组的人听一遍，能复述出来才算过关。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327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A968D6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大促、日常、节点三条线错峰发力，避免自己打自己。节奏的密度比单次声量更重要：把钱堆在一次大曝光上，不如拉成一条持续可感知的曲线。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A968D6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A968D6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A968D6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968D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分人群定制内容与渠道：同一个卖点，对老客讲省心，对新客讲划算，对渠道讲利润空间。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A968D6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A968D6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A968D6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968D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一句能记住、能传播的核心话术，太长记不住、太虚传不开，最好能当口头禅用。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A968D6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A968D6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A968D6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968D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衡量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每个动作都对应可量化指标，没有指标的创意，事后没法判断值不值、也没法优化。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每个阶段复盘一次，把钱和人力挪到有效的渠道上。预算不调整，等于放弃了优化。复盘只看三个数：触达成本、互动率、线索转化，其余指标作参考。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提案要回答的三个问题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对谁说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人群画像与触达路径。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说什么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核心主张与内容矩阵。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怎么说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渠道组合与投放节奏。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213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从「1月」到「11月」，指标上升 56。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峰值在「11月」（96），谷值在「1月」（40）。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三类核心内容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人群洞察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用数据说话，不靠拍脑袋。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主张定调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一句核心话术打全年。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节奏排期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大促与日常错峰发力。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201327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201327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201327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三类核心内容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衡量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213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从「1月」到「11月」，指标上升 56。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峰值在「11月」（96），谷值在「1月」（40）。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1200万 目标曝光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全年主流渠道曝光总量目标，按季度拆分，大促节点占四成…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35% 互动率提升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内容优化后的互动目标增幅，以去年同口径数据为基线…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2.5% 转化率目标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从曝光到线索的整体转化要求，分渠道设不同阈值，不搞一刀切…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213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从「1月」到「11月」，指标上升 56。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峰值在「11月」（96），谷值在「1月」（40）。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A968D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A968D6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0B9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期待与品牌方深入共创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F306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A968D6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2026-10-18T07:32:10Z</dcterms:created>
  <dcterms:modified xsi:type="dcterms:W3CDTF">2026-10-18T07:32:10Z</dcterms:modified>
</cp:coreProperties>
</file>