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64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67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6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性能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968D6"/>
              </a:solidFill>
              <a:effectLst/>
            </c:spPr>
          </c:dPt>
          <c:dPt>
            <c:idx val="1"/>
            <c:bubble3D val="0"/>
            <c:spPr>
              <a:solidFill>
                <a:srgbClr val="3D2F44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性能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968D6"/>
            </a:solidFill>
            <a:ln w="25400" cap="flat">
              <a:solidFill>
                <a:srgbClr val="A96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A968D6"/>
              </a:solidFill>
              <a:ln w="9525" cap="flat">
                <a:solidFill>
                  <a:srgbClr val="A96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968D6"/>
            </a:solidFill>
            <a:ln w="25400" cap="flat">
              <a:solidFill>
                <a:srgbClr val="A968D6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A968D6"/>
              </a:solidFill>
              <a:ln w="9525" cap="flat">
                <a:solidFill>
                  <a:srgbClr val="A96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A968D6"/>
            </a:solidFill>
            <a:ln w="25400" cap="flat">
              <a:solidFill>
                <a:srgbClr val="A96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A968D6"/>
              </a:solidFill>
              <a:ln w="9525" cap="flat">
                <a:solidFill>
                  <a:srgbClr val="A96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0ADC9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327"/>
        </a:solidFill>
        <a:ln w="12700" cap="flat">
          <a:solidFill>
            <a:srgbClr val="201327"/>
          </a:solidFill>
        </a:ln>
        <a:effectLst/>
      </c:spPr>
    </c:plotArea>
    <c:plotVisOnly val="1"/>
    <c:dispBlanksAs val="span"/>
  </c:chart>
  <c:spPr>
    <a:solidFill>
      <a:srgbClr val="201327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年度旗舰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一次把「快、稳、省」讲清楚的发布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327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多维表现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用户不关心参数，只关心好不好用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体验升级：每天都在用的功能明显更顺。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耐用省心：一次投入，用得更久。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性能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性能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122083" cy="95250"/>
          </a:xfrm>
          <a:prstGeom prst="rect">
            <a:avLst/>
          </a:prstGeom>
          <a:solidFill>
            <a:srgbClr val="78BE4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125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充电速度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996267" cy="95250"/>
          </a:xfrm>
          <a:prstGeom prst="rect">
            <a:avLst/>
          </a:prstGeom>
          <a:solidFill>
            <a:srgbClr val="A1C78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160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影像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496733" cy="95250"/>
          </a:xfrm>
          <a:prstGeom prst="rect">
            <a:avLst/>
          </a:prstGeom>
          <a:solidFill>
            <a:srgbClr val="62933B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9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去年这个时候，被吐槽最多的是三件事：充电慢、用一年就卡、出差带着沉。今天先不急着报参数，把这三个具体场景摊开，看这一代是怎么一件一件解决的。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2C1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倍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16小时 续航表现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18分钟 快充至八成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A968D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性能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630208" cy="304800"/>
          </a:xfrm>
          <a:prstGeom prst="roundRect">
            <a:avLst>
              <a:gd name="adj" fmla="val 9375"/>
            </a:avLst>
          </a:prstGeom>
          <a:solidFill>
            <a:srgbClr val="78BE4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96395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5926667" cy="304800"/>
          </a:xfrm>
          <a:prstGeom prst="roundRect">
            <a:avLst>
              <a:gd name="adj" fmla="val 9375"/>
            </a:avLst>
          </a:prstGeom>
          <a:solidFill>
            <a:srgbClr val="A1C78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充电速度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260417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160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5185833" cy="304800"/>
          </a:xfrm>
          <a:prstGeom prst="roundRect">
            <a:avLst>
              <a:gd name="adj" fmla="val 9375"/>
            </a:avLst>
          </a:prstGeom>
          <a:solidFill>
            <a:srgbClr val="62933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影像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519583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140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E2136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以「性能」为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三个升级一句话讲完：打开应用不用等，连录两小时会议不掉帧，出门一整天不用找插座。参数留给详情页，台上只讲当天就能感受到的差别，讲完直接演示。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所有数字都是我们自己跑出来的：满电到关机连播十六小时，标准充电器十八分钟回八成，连续开关机两万次功能正常。测试条件一并公布，欢迎复现，复现不出来算我们的。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冷启动与重载应用响应同步压缩，充电功率上探，早上洗漱的工夫就能补够一天用量。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高温、低温、长时间满载都做过压测，异常自动降频保住数据，用满两年依然不卡。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A968D6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A968D6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A968D6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968D6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电池循环一千次后容量仍在八成以上，整机通过跌落与防尘防水测试，用得住才算领先。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327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A968D6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今晚八点官网和三大平台同步开售，首批备货十万台，老用户换新立减三百。定价分三档，主力款落在中间价位，免息分期和以旧换新的入口都在页面上，散会扫码就能下单。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为什么值得换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体验升级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每天都在用的功能明显更顺。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耐用省心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一次投入，用得更久。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生态协同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与已有设备无缝配合。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从「性能」到「影像」，指标下降 40。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峰值在「性能」（180），谷值在「续航」（125）。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三类高频使用场景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算力更强，功耗更低。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滑动跟手，长时间看也不累。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敏感数据本地处理，不上云。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三类高频使用场景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冷启动与重载应用响应同步压缩，充电功率上探，早上洗漱的工夫就能补够一天用量。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高温、低温、长时间满载都做过压测，异常自动降频保住数据，用满两年依然不卡。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电池循环一千次后容量仍在八成以上，整机通过跌落与防尘防水测试，用得住才算领先。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「性能」最高（180），「续航」最低（125），差 55。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605，均值 151.3，可按高低落差定优先级。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1.8倍 运算提速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同价位机型横评跑分，图形与多任务两项提升最明显…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16小时 续航表现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连续导航加拍照混合使用，从早八点撑到晚十点仍有余量…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18分钟 快充至八成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原装充电器从零充到八成，室温二十五度实测…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A968D6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0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A968D6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213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968D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从「性能」到「影像」，指标下降 40。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峰值在「性能」（180），谷值在「续航」（125）。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327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D4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ADC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A968D6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A968D6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A968D6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8BBE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8BBE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现已开启预售 · 欢迎体验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A968D6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2026-10-18T07:33:02Z</dcterms:created>
  <dcterms:modified xsi:type="dcterms:W3CDTF">2026-10-18T07:33:02Z</dcterms:modified>
</cp:coreProperties>
</file>