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68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70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7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DBBE24"/>
            </a:solidFill>
            <a:ln w="25400" cap="flat">
              <a:solidFill>
                <a:srgbClr val="DBBE24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DBBE24"/>
              </a:solidFill>
              <a:ln w="9525" cap="flat">
                <a:solidFill>
                  <a:srgbClr val="DBBE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B07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E13"/>
        </a:solidFill>
        <a:ln w="12700" cap="flat">
          <a:solidFill>
            <a:srgbClr val="201E13"/>
          </a:solidFill>
        </a:ln>
        <a:effectLst/>
      </c:spPr>
    </c:plotArea>
    <c:plotVisOnly val="1"/>
    <c:dispBlanksAs val="span"/>
  </c:chart>
  <c:spPr>
    <a:solidFill>
      <a:srgbClr val="201E13"/>
    </a:solidFill>
    <a:ln>
      <a:noFill/>
    </a:ln>
    <a:effectLst/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DBBE2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F0D98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BBE24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E6CC57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6E82D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CA0B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B07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E13"/>
        </a:solidFill>
        <a:ln w="12700" cap="flat">
          <a:solidFill>
            <a:srgbClr val="201E13"/>
          </a:solidFill>
        </a:ln>
        <a:effectLst/>
      </c:spPr>
    </c:plotArea>
    <c:plotVisOnly val="1"/>
    <c:dispBlanksAs val="span"/>
  </c:chart>
  <c:spPr>
    <a:solidFill>
      <a:srgbClr val="201E13"/>
    </a:solidFill>
    <a:ln>
      <a:noFill/>
    </a:ln>
    <a:effectLst/>
  </c:sp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DBBE24"/>
            </a:solidFill>
            <a:ln w="25400" cap="flat">
              <a:solidFill>
                <a:srgbClr val="DBBE24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DBBE24"/>
              </a:solidFill>
              <a:ln w="9525" cap="flat">
                <a:solidFill>
                  <a:srgbClr val="DBBE24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0D98A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2B07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01E13"/>
        </a:solidFill>
        <a:ln w="12700" cap="flat">
          <a:solidFill>
            <a:srgbClr val="201E13"/>
          </a:solidFill>
        </a:ln>
        <a:effectLst/>
      </c:spPr>
    </c:plotArea>
    <c:plotVisOnly val="1"/>
    <c:dispBlanksAs val="span"/>
  </c:chart>
  <c:spPr>
    <a:solidFill>
      <a:srgbClr val="201E13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7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E29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E13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E29C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让客人一眼看见这一季的气质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E29C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颜色好搭：大地色系不挑人、易搭配。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面料舒服：触感与保暖平衡得当。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款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新品数量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从通勤大衣到周末卫衣都有，主力价位集中在中间档，一周七天能穿出不重样的搭配。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主推面料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羊毛混纺保暖、再生纤维轻、功能面料抗风，三档价格带对应三类客群，导购好开口。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色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核心配色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驼色做主推、棕色做过渡、灰色做基础，靠一条围巾就能把整季陈列串成一条线。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这一季的颜色是从城市秋日里捡来的：下午四点的斜光、老楼外墙的砖红、梧桐落叶的焦糖。整体偏暖不冷艳，穿上就有一种想靠近、想说话的松弛感。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7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37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款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E29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3种 主推面料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5色 核心配色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DBBE2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通勤外套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490882" cy="304800"/>
          </a:xfrm>
          <a:prstGeom prst="roundRect">
            <a:avLst>
              <a:gd name="adj" fmla="val 9375"/>
            </a:avLst>
          </a:prstGeom>
          <a:solidFill>
            <a:srgbClr val="6E82D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针织内搭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8824632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4314265" cy="304800"/>
          </a:xfrm>
          <a:prstGeom prst="roundRect">
            <a:avLst>
              <a:gd name="adj" fmla="val 9375"/>
            </a:avLst>
          </a:prstGeom>
          <a:solidFill>
            <a:srgbClr val="9CA0B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下装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64801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3137647" cy="304800"/>
          </a:xfrm>
          <a:prstGeom prst="roundRect">
            <a:avLst>
              <a:gd name="adj" fmla="val 9375"/>
            </a:avLst>
          </a:prstGeom>
          <a:solidFill>
            <a:srgbClr val="5B69A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配饰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471397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F2B1B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以「通勤外套」为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E1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BE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保暖不臃肿是这季的核心诉求。填充换成更轻的科技棉，外层用更挺的斜纹织法，里层加一层薄绒，厚度减了两成，热量反而更稳。手感偏干爽，不反光，日常穿不显廉价。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01E13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BE24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廓形整体放松，肩线做正、下摆留量，抬手、开车、抱孩子都不绷。颜色压在驼、棕、灰这条线上，配牛仔配西装都不出错，一件能从通勤穿到周末。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BE24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BE24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BE24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BE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BE24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BE24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BE24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BE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BE24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BE24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BE24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BE24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一套三穿是这季主推的卖法：外套单穿配针织，内搭拆出来配大衣，下装换双短靴又是另一套。把三种搭法摆给顾客看，客单价自然往上走，退货率也低。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为什么是这一季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颜色好搭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大地色系不挑人、易搭配。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面料舒服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触感与保暖平衡得当。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版型包容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松弛廓形对不同身形友好。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F2B1B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F2B1B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23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12款 新品数量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从通勤大衣到周末卫衣都有，主力价位集中在中间档…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3种 主推面料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羊毛混纺保暖、再生纤维轻、功能面料抗风…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5色 核心配色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驼色做主推、棕色做过渡、灰色做基础…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BE24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01E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BE24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F2B1B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BE2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0D9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01E13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362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2B07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BE24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BE24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C3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BE24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E2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37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37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C3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E29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C3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DBBE24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2026-10-18T07:33:26Z</dcterms:created>
  <dcterms:modified xsi:type="dcterms:W3CDTF">2026-10-18T07:33:26Z</dcterms:modified>
</cp:coreProperties>
</file>