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7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7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8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7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ln w="25400" cap="flat">
              <a:solidFill>
                <a:srgbClr val="A1261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A1261D"/>
              </a:solidFill>
              <a:ln w="9525" cap="flat">
                <a:solidFill>
                  <a:srgbClr val="A126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bubble3D val="0"/>
            <c:spPr>
              <a:solidFill>
                <a:srgbClr val="EA888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1261D"/>
            </a:solidFill>
            <a:ln w="25400" cap="flat">
              <a:solidFill>
                <a:srgbClr val="A1261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A1261D"/>
              </a:solidFill>
              <a:ln w="9525" cap="flat">
                <a:solidFill>
                  <a:srgbClr val="A126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E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标准落地：点检从走过场变成真执行。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响应提速：异常处理时间明显缩短。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提升主要来自非计划停机减少与换型时间压缩，两条主力线贡献最明显，明年目标再提两个点。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点检发现隐患后提前处理，加上预防性维修计划落地，突发故障明显少了，夜班最明显。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报修到到场平均二十分钟，到场到修复平均两小时，超时工单纳入班组考核。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8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21% 非计划停机下降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96% 维修及时率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181328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9515078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1000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389688" cy="304800"/>
          </a:xfrm>
          <a:prstGeom prst="roundRect">
            <a:avLst>
              <a:gd name="adj" fmla="val 9375"/>
            </a:avLst>
          </a:prstGeom>
          <a:solidFill>
            <a:srgbClr val="EA888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点检执行率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723438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903516" cy="304800"/>
          </a:xfrm>
          <a:prstGeom prst="roundRect">
            <a:avLst>
              <a:gd name="adj" fmla="val 9375"/>
            </a:avLst>
          </a:prstGeom>
          <a:solidFill>
            <a:srgbClr val="F4C1B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技改计划完成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9237266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6EE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以「设备综合效率」为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89% 设备综合效率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21% 非计划停机下降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96% 维修及时率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332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332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2026-10-18T07:34:37Z</dcterms:created>
  <dcterms:modified xsi:type="dcterms:W3CDTF">2026-10-18T07:34:37Z</dcterms:modified>
</cp:coreProperties>
</file>