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8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84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_rels/chart8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需求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需求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14</c:v>
                </c:pt>
                <c:pt idx="1">
                  <c:v>86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D3F4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D3F4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把问题摊开，是为了下次少犯错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先对齐：需求和验收标准写清楚再动手。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早联调：接口约定前置，问题早暴露。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1634836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开发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065318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联调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测试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452255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6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7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8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9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70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3次 需求返工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92% 验收通过率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2424545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5758295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4546023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开发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879773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联调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1000125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3636818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测试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970568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1818409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152159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以「需求」为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74" name="Shape 7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5" name="Text 7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6" name="Text 7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7" name="Text 7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「联调」最高（22），「上线」最低（6），差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63，均值 12.6，可按高低落差定优先级。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「联调」占比最高，约 35%，是本页结构里的主要构成。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65%，可按占比高低分优先级投入。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14周 实际工期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延期集中在中段联调，前期需求反复导致开发启动晚了一周多…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3次 需求返工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三次返工合计投入约一百二十人时，其中两次本可在评审阶段避免…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92% 验收通过率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未通过的集中在报表口径与权限配置，验收后两周内已补齐并复测…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「联调」最高（22），「上线」最低（6），差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63，均值 12.6，可按高低落差定优先级。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A6FDB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A6FDB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2026-10-18T07:35:00Z</dcterms:created>
  <dcterms:modified xsi:type="dcterms:W3CDTF">2026-10-18T07:35:00Z</dcterms:modified>
</cp:coreProperties>
</file>