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85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8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87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8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5.xlsx"/></Relationships>
</file>

<file path=ppt/charts/_rels/chart8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6.xlsx"/></Relationships>
</file>

<file path=ppt/charts/_rels/chart8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7.xlsx"/></Relationships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需求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45D1D"/>
              </a:solidFill>
              <a:effectLst/>
            </c:spPr>
          </c:dPt>
          <c:dPt>
            <c:idx val="1"/>
            <c:bubble3D val="0"/>
            <c:spPr>
              <a:solidFill>
                <a:srgbClr val="E8E3DE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需求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14</c:v>
                </c:pt>
                <c:pt idx="1">
                  <c:v>86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FFEFD"/>
          </a:solidFill>
        </a:ln>
        <a:effectLst/>
      </c:spPr>
    </c:plotArea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E4820"/>
              </a:solidFill>
              <a:effectLst/>
            </c:spPr>
          </c:dPt>
          <c:dPt>
            <c:idx val="1"/>
            <c:bubble3D val="0"/>
            <c:spPr>
              <a:solidFill>
                <a:srgbClr val="97521F"/>
              </a:solidFill>
              <a:effectLst/>
            </c:spPr>
          </c:dPt>
          <c:dPt>
            <c:idx val="2"/>
            <c:bubble3D val="0"/>
            <c:spPr>
              <a:solidFill>
                <a:srgbClr val="B45D1D"/>
              </a:solidFill>
              <a:effectLst/>
            </c:spPr>
          </c:dPt>
          <c:dPt>
            <c:idx val="3"/>
            <c:bubble3D val="0"/>
            <c:spPr>
              <a:solidFill>
                <a:srgbClr val="D4A17B"/>
              </a:solidFill>
              <a:effectLst/>
            </c:spPr>
          </c:dPt>
          <c:dPt>
            <c:idx val="4"/>
            <c:bubble3D val="0"/>
            <c:spPr>
              <a:solidFill>
                <a:srgbClr val="E9CEB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需求</c:v>
                </c:pt>
                <c:pt idx="1">
                  <c:v>开发</c:v>
                </c:pt>
                <c:pt idx="2">
                  <c:v>联调</c:v>
                </c:pt>
                <c:pt idx="3">
                  <c:v>测试</c:v>
                </c:pt>
                <c:pt idx="4">
                  <c:v>上线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firstSliceAng val="0"/>
      </c:pieChart>
      <c:spPr>
        <a:solidFill>
          <a:srgbClr val="FFFEFD"/>
        </a:solidFill>
        <a:ln w="12700" cap="flat">
          <a:solidFill>
            <a:srgbClr val="FF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5A3A22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7E482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E482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7521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45D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4A17B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9CEBA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需求</c:v>
                  </c:pt>
                  <c:pt idx="1">
                    <c:v>开发</c:v>
                  </c:pt>
                  <c:pt idx="2">
                    <c:v>联调</c:v>
                  </c:pt>
                  <c:pt idx="3">
                    <c:v>测试</c:v>
                  </c:pt>
                  <c:pt idx="4">
                    <c:v>上线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D635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D"/>
        </a:solidFill>
        <a:ln w="12700" cap="flat">
          <a:solidFill>
            <a:srgbClr val="FFFEFD"/>
          </a:solidFill>
        </a:ln>
        <a:effectLst/>
      </c:spPr>
    </c:plotArea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 · 阶段总结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做对了什么、踩了哪些坑、下次怎么改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复盘不是追责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各阶段实际进度偏差 · 结构排名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60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61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3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复盘不是追责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把问题摊开，是为了下次少犯错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先对齐：需求和验收标准写清楚再动手。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早联调：接口约定前置，问题早暴露。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各阶段实际进度偏差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1634836" cy="95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开发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065318" cy="95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联调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D4A17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测试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2452255" cy="95250"/>
          </a:xfrm>
          <a:prstGeom prst="rect">
            <a:avLst/>
          </a:prstGeom>
          <a:solidFill>
            <a:srgbClr val="E9CEBA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4" name="Shape 61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65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66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67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9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B45D1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年初定的三个目标，最后两个达成、一个延期。达成的说说靠什么，延期的把原因讲透，别用外部因素糊过去。先摆事实，数据从系统里拉，不靠回忆。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25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3次 需求返工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92% 验收通过率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2424545" cy="288173"/>
          </a:xfrm>
          <a:prstGeom prst="roundRect">
            <a:avLst>
              <a:gd name="adj" fmla="val 9916"/>
            </a:avLst>
          </a:prstGeom>
          <a:solidFill>
            <a:srgbClr val="B45D1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5758295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4546023" cy="288173"/>
          </a:xfrm>
          <a:prstGeom prst="roundRect">
            <a:avLst>
              <a:gd name="adj" fmla="val 9916"/>
            </a:avLst>
          </a:prstGeom>
          <a:solidFill>
            <a:srgbClr val="B45D1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开发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879773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D4A17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联调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10001250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3636818" cy="288173"/>
          </a:xfrm>
          <a:prstGeom prst="roundRect">
            <a:avLst>
              <a:gd name="adj" fmla="val 9916"/>
            </a:avLst>
          </a:prstGeom>
          <a:solidFill>
            <a:srgbClr val="E9CEB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测试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6970568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1818409" cy="288173"/>
          </a:xfrm>
          <a:prstGeom prst="roundRect">
            <a:avLst>
              <a:gd name="adj" fmla="val 9916"/>
            </a:avLst>
          </a:prstGeom>
          <a:solidFill>
            <a:srgbClr val="E9CEBA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5152159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F3F0EE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以「需求」为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70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B45D1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真正有用的是两件事：需求评审时把验收标准写死，以及每周一次十五分钟的同步会。前者省掉后期扯皮，后者让问题在还小的时候就被看见，这两条已经写进团队手册。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最大的坑是需求在开发中期还在变。表面看是客户改主意，根子是早期只对了功能清单，没对业务流程。返工三次、工期丢两周，就是这么来的。联调环境不稳定又雪上加霜。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复盘的三条主线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目标回顾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三个目标逐条对照，达成的看超额多少，延期的看到底卡在哪个环节，不做模糊表述。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过程还原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立项、评审、开发、联调、上线五个节点，每个节点标出计划与实际之间的时间差。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规律提炼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把踩过的坑整理成检查清单和流程卡，新项目开工前先过一遍，不重复交学费。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B45D1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下次开工前先过一张检查清单：验收标准谁签字、环境谁负责、变更走什么流程、风险谁盯。四行字，能挡掉大半返工。复盘的价值不在写得漂亮，在于下次真用上。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下次开工前的三个提醒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先对齐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需求和验收标准写清楚再动手。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早联调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接口约定前置，问题早暴露。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勤同步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固定节奏同步进展，减少猜测。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3F0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「联调」占比最高，约 35%，是本页结构里的主要构成。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65%，可按占比高低分优先级投入。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三类最该改的问题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对目标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先看结果与目标的差距。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捋时间线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关键节点按顺序排开。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找根因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不停留在表面现象。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60" name="Shape 5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61" name="Text 5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2" name="Text 5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63" name="Text 5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三类最该改的问题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B45D1D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D4A17B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E9CEBA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E9CEBA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E9CEBA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F3F0EE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B45D1D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对目标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D4A17B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捋时间线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E9CEBA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找根因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E9CEBA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目标回顾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E9CEBA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过程还原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3" name="Shape 4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4" name="Shape 4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5" name="Shape 4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6" name="Shape 4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7" name="Shape 5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8" name="Shape 5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59" name="Shape 5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60" name="Shape 5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61" name="Shape 5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62" name="Shape 5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63" name="Shape 5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64" name="Shape 5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65" name="Shape 5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66" name="Shape 5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67" name="Shape 6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68" name="Shape 6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69" name="Shape 6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70" name="Shape 6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71" name="Shape 6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72" name="Shape 6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73" name="Shape 6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74" name="Shape 6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75" name="Shape 6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76" name="Shape 6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77" name="Shape 7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78" name="Shape 7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79" name="Shape 7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80" name="Shape 7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81" name="Shape 7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82" name="Shape 7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83" name="Text 7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84" name="Text 7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85" name="Text 7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3F0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「联调」最高（22），「上线」最低（6），差 16。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63，均值 12.6，可按高低落差定优先级。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50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14周 实际工期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延期集中在中段联调，前期需求反复导致开发启动晚了一周多…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3次 需求返工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三次返工合计投入约一百二十人时，其中两次本可在评审阶段避免…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92% 验收通过率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未通过的集中在报表口径与权限配置，验收后两周内已补齐并复测…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45D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45D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复盘结论已同步至团队文档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45D1D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8E3DE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45D1D">
              <a:alpha val="5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2026-10-18T07:35:28Z</dcterms:created>
  <dcterms:modified xsi:type="dcterms:W3CDTF">2026-10-18T07:35:28Z</dcterms:modified>
</cp:coreProperties>
</file>