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9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9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96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9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4.xlsx"/></Relationships>
</file>

<file path=ppt/charts/_rels/chart9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5.xlsx"/></Relationships>
</file>

<file path=ppt/charts/_rels/chart9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6.xlsx"/></Relationships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50A1"/>
            </a:solidFill>
            <a:ln w="25400" cap="flat">
              <a:solidFill>
                <a:srgbClr val="1C50A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C50A1"/>
              </a:solidFill>
              <a:ln w="9525" cap="flat">
                <a:solidFill>
                  <a:srgbClr val="1C50A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50A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C50A1"/>
            </a:solidFill>
            <a:ln w="25400" cap="flat">
              <a:solidFill>
                <a:srgbClr val="1C50A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C50A1"/>
              </a:solidFill>
              <a:ln w="9525" cap="flat">
                <a:solidFill>
                  <a:srgbClr val="1C50A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调研报告 · 行业扫描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从样本到结论，讲清市场现在的样子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没有样本，就没有结论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影响购买决策的主要因素 · 累计走势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影响购买决策的主要因素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没有样本，就没有结论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调研的第一步是把问的问题问对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结论前置：开篇就把核心结论说清。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证据充足：每个结论都有数据支撑。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影响购买决策的主要因素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5981140" cy="288173"/>
          </a:xfrm>
          <a:prstGeom prst="roundRect">
            <a:avLst>
              <a:gd name="adj" fmla="val 9916"/>
            </a:avLst>
          </a:prstGeom>
          <a:solidFill>
            <a:srgbClr val="2A6FD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品质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314890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61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4608419" cy="288173"/>
          </a:xfrm>
          <a:prstGeom prst="roundRect">
            <a:avLst>
              <a:gd name="adj" fmla="val 9916"/>
            </a:avLst>
          </a:prstGeom>
          <a:solidFill>
            <a:srgbClr val="83ABE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口碑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942169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47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3824007" cy="288173"/>
          </a:xfrm>
          <a:prstGeom prst="roundRect">
            <a:avLst>
              <a:gd name="adj" fmla="val 9916"/>
            </a:avLst>
          </a:prstGeom>
          <a:solidFill>
            <a:srgbClr val="BED3F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外观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7157757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39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3235699" cy="288173"/>
          </a:xfrm>
          <a:prstGeom prst="roundRect">
            <a:avLst>
              <a:gd name="adj" fmla="val 9916"/>
            </a:avLst>
          </a:prstGeom>
          <a:solidFill>
            <a:srgbClr val="BED3F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6569449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33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0F6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以「价格」为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1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样本按城市层级和人群比例配额抽取，问卷控制在十二分钟以内，收入支出类问题统一口径。方法先讲清楚，后面的结论才有地方站；回收后剔除作答时长过短与直线作答的无效样本。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2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14% 市场增速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68% 首要决策因素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影响购买决策的主要因素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有效样本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一线、新一线、三四线按比例配额，剔除作答时长过短与直线作答的问卷，代表性可控。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市场增速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增速较前两年明显放缓，线上仍快于线下，增量主要来自下沉市场，价格带在下移。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首要决策因素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排在后面的是品牌知名度与售后，说明这一品类的竞争仍停在产品本身，还没走到品牌溢价。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目标品类去年规模约四百亿，增速回落到个位数中段，格局从分散转向集中。头部三家吃掉近半份额，剩下的靠细分场景和区域渠道生存，留给新进入者的窗口在变窄。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用户大致分三类：价格敏感型看单位成本，品质导向型看口碑与成分，尝鲜型看新品和包装。三类人的决策因素排序差别很大，笼统说「用户在意性价比」等于什么都没说。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样本结构、回收率与核心分布数据全部可回溯到问卷原始记录，不做二次加工。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洞察层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从交叉表里读出需求分层与决策路径，指出哪类人最可能成为增量，并给出理由。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建议层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按可行性与投入产出排出三条路径，标出先后顺序、验证指标与第一年的关键动作。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能切进去的是中价位、强场景的产品带，尤其通勤和家庭囤货两个场景。数据也不支持走高端这条路：溢价接受度只有一成出头，硬做会卡在渠道动销上。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让报告能被使用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结论前置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开篇就把核心结论说清。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证据充足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每个结论都有数据支撑。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建议具体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给出可落地的下一步。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从「价格」到「服务」，指标下降 35。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峰值在「价格」（68），谷值在「服务」（33）。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三类值得关注的机会点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先明确要回答什么。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设问卷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题目围绕问题设计。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做抽样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样本要能代表目标人群。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1715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476375"/>
            <a:ext cx="40005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三类值得关注的机会点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5622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8479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8670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事实层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419475"/>
            <a:ext cx="344805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7433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7623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洞察层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314825"/>
            <a:ext cx="344805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6386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6577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建议层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从「价格」到「服务」，指标下降 35。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峰值在「价格」（68），谷值在「服务」（33）。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1200份 有效样本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一线、新一线、三四线按比例配额…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14% 市场增速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增速较前两年明显放缓，线上仍快于线下，增量主要来自下沉市场…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68% 首要决策因素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排在后面的是品牌知名度与售后…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从「价格」到「服务」，指标下降 35。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峰值在「价格」（68），谷值在「服务」（33）。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A6FDB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A6FDB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完整数据集见附件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2026-10-18T07:36:44Z</dcterms:created>
  <dcterms:modified xsi:type="dcterms:W3CDTF">2026-10-18T07:36:44Z</dcterms:modified>
</cp:coreProperties>
</file>