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16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17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18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19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6.xlsx"/></Relationships>
</file>

<file path=ppt/charts/_rels/chart1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7.xlsx"/></Relationships>
</file>

<file path=ppt/charts/_rels/chart1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8.xlsx"/></Relationships>
</file>

<file path=ppt/charts/_rels/chart1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9.xlsx"/></Relationships>
</file>

<file path=ppt/charts/chart1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对照组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8553"/>
              </a:solidFill>
              <a:effectLst/>
            </c:spPr>
          </c:dPt>
          <c:dPt>
            <c:idx val="1"/>
            <c:bubble3D val="0"/>
            <c:spPr>
              <a:solidFill>
                <a:srgbClr val="DEE5E0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bubble3D val="0"/>
            <c:spPr>
              <a:solidFill>
                <a:srgbClr val="84B89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</c:pieChart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462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D705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bubble3D val="0"/>
            <c:spPr>
              <a:solidFill>
                <a:srgbClr val="84B89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</c:pieChart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从临床问题出发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 · 累计走势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从临床问题出发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研究的价值，取决于问题本身有多真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做了什么：研究问题与设计一目了然。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发现了什么：结果与统计结论清楚呈现。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对照组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对照组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2997200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低剂量组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639457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51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中剂量组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138990" cy="95250"/>
          </a:xfrm>
          <a:prstGeom prst="rect">
            <a:avLst/>
          </a:prstGeom>
          <a:solidFill>
            <a:srgbClr val="84B89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58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高剂量组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BEDACA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63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临床上这类患者现有方案的有效率只有一半左右，复发和副作用是主要瓶颈。我们想解决的是：能不能在不增加副作用的前提下，把应答率再往上推一档。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26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12.4% 关键指标改善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4篇 产出论文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入组样本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按预先计算的样本量估算入组，实际脱落率低于预期，统计效能达标，可以下结论。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12.4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关键指标改善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绝对值变化同样有临床意义，亚组分析方向一致，未见明显异质性，值得进一步验证。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篇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产出论文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其中两篇发表在领域内主流期刊，另两篇在审，还有一项专利在申请，成果链条完整。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入组二百四十例，按一比一随机分组、双盲，主要终点是十二周时的关键指标变化，次要终点包括安全性与生活质量。统计方法预先设定，中途不改方案。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主要终点组间差异有统计学意义，相对改善十二点四个百分点；次要终点里生活质量评分改善明显，不良反应发生率两组接近，没有新增安全信号，亚组结果一致。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随机双盲、一比一分组，入排标准严格，中途退出也做了意向性分析，减少偏倚。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原始记录双人录入核对，修改留痕，关键数据可追溯到源文件，经得起稽查。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主要终点用预设模型，缺失值做敏感性分析，结果在不同处理下一致，结论稳健。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研究期内发表四篇，另有两篇在投，形成一套可复用的评估流程。下一步做多中心验证和更长周期随访，把长期安全性补齐，再看能否推广到相邻人群。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答辩要讲清的三件事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做了什么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研究问题与设计一目了然。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发现了什么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结果与统计结论清楚呈现。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意义在哪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学术与临床价值说透。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「高剂量组」占比最高，约 29%，是本页结构里的主要构成。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三个可延伸的方向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D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D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DFEFD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1715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476375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三个可延伸的方向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5622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8479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8670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419475"/>
            <a:ext cx="344805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7433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7623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314825"/>
            <a:ext cx="344805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6386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6577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从「对照组」到「高剂量组」，指标上升 21。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峰值在「高剂量组」（63），谷值在「对照组」（42）。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240例 入组样本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按预先计算的样本量估算入组，实际脱落率低于预期…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12.4% 关键指标改善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绝对值变化同样有临床意义，亚组分析方向一致，未见明显异质性…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4篇 产出论文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其中两篇发表在领域内主流期刊，另两篇在审…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「高剂量组」占比最高，约 29%，是本页结构里的主要构成。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855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855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C8553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2026-10-18T07:39:11Z</dcterms:created>
  <dcterms:modified xsi:type="dcterms:W3CDTF">2026-10-18T07:39:11Z</dcterms:modified>
</cp:coreProperties>
</file>