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120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21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122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charts/chart123.xml" ContentType="application/vnd.openxmlformats-officedocument.drawingml.chart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charts/_rels/chart12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0.xlsx"/></Relationships>
</file>

<file path=ppt/charts/_rels/chart12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1.xlsx"/></Relationships>
</file>

<file path=ppt/charts/_rels/chart12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2.xlsx"/></Relationships>
</file>

<file path=ppt/charts/_rels/chart12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3.xlsx"/></Relationships>
</file>

<file path=ppt/charts/chart1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业务完成率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DB3325"/>
              </a:solidFill>
              <a:effectLst/>
            </c:spPr>
          </c:dPt>
          <c:dPt>
            <c:idx val="1"/>
            <c:bubble3D val="0"/>
            <c:spPr>
              <a:solidFill>
                <a:srgbClr val="ECDFDE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业务完成率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26</c:v>
                </c:pt>
                <c:pt idx="1">
                  <c:v>74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1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A1261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A888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F4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1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bubble3D val="0"/>
            <c:spPr>
              <a:solidFill>
                <a:srgbClr val="EA8880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FFEFE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业务完成率</c:v>
                </c:pt>
                <c:pt idx="1">
                  <c:v>群众满意度</c:v>
                </c:pt>
                <c:pt idx="2">
                  <c:v>流程时效</c:v>
                </c:pt>
                <c:pt idx="3">
                  <c:v>问题整改率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firstSliceAng val="0"/>
        <c:holeSize val="50"/>
      </c:doughnutChart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charts/chart1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A1261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A1261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C2C2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B332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A8880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业务完成率</c:v>
                  </c:pt>
                  <c:pt idx="1">
                    <c:v>群众满意度</c:v>
                  </c:pt>
                  <c:pt idx="2">
                    <c:v>流程时效</c:v>
                  </c:pt>
                  <c:pt idx="3">
                    <c:v>问题整改率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96</c:v>
                </c:pt>
                <c:pt idx="1">
                  <c:v>92</c:v>
                </c:pt>
                <c:pt idx="2">
                  <c:v>88</c:v>
                </c:pt>
                <c:pt idx="3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F4B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FFEFE"/>
        </a:solidFill>
        <a:ln w="12700" cap="flat">
          <a:solidFill>
            <a:srgbClr val="FFFEFE"/>
          </a:solidFill>
        </a:ln>
        <a:effectLst/>
      </c:spPr>
    </c:plotArea>
    <c:plotVisOnly val="1"/>
    <c:dispBlanksAs val="span"/>
  </c:chart>
  <c:spPr>
    <a:solidFill>
      <a:srgbClr val="FFFEFE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竞聘述职 · 岗位申请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讲清我能做什么，以及准备怎么做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EFE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先把经历说清楚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任期内主要业务指标变化 · 构成占比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1" name="Shape 2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2" name="Shape 2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3" name="Text 3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3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5" name="Text 3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20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先把经历说清楚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过去做了什么，最能说明我能做什么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我是谁：经历与能力，简洁清楚。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我做过什么：成果与数据，最有说服力。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任期内主要业务指标变化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DB332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业务完成率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6389688" cy="304800"/>
          </a:xfrm>
          <a:prstGeom prst="roundRect">
            <a:avLst>
              <a:gd name="adj" fmla="val 9375"/>
            </a:avLst>
          </a:prstGeom>
          <a:solidFill>
            <a:srgbClr val="DB332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群众满意度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9723438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6111875" cy="304800"/>
          </a:xfrm>
          <a:prstGeom prst="roundRect">
            <a:avLst>
              <a:gd name="adj" fmla="val 9375"/>
            </a:avLst>
          </a:prstGeom>
          <a:solidFill>
            <a:srgbClr val="EA888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流程时效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9445625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6528594" cy="304800"/>
          </a:xfrm>
          <a:prstGeom prst="roundRect">
            <a:avLst>
              <a:gd name="adj" fmla="val 9375"/>
            </a:avLst>
          </a:prstGeom>
          <a:solidFill>
            <a:srgbClr val="F4C1B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问题整改率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9862344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94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F6EEEE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以「业务完成率」为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20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在本领域干了八年，先后在综合科和业务科，做过材料、跑过一线、也牵头过专项。简单说：文字功底、协调能力和现场处置都练过，不是只会在办公室写稿。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3D1814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35% 指标提升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20人 带过团队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20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业务完成率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业务完成率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96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26%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群众满意度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4308475" cy="952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流程时效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4121150" cy="95250"/>
          </a:xfrm>
          <a:prstGeom prst="rect">
            <a:avLst/>
          </a:prstGeom>
          <a:solidFill>
            <a:srgbClr val="EA888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88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问题整改率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4402138" cy="95250"/>
          </a:xfrm>
          <a:prstGeom prst="rect">
            <a:avLst/>
          </a:prstGeom>
          <a:solidFill>
            <a:srgbClr val="F4C1BD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94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25%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7" name="Shape 34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8" name="Shape 35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9" name="Text 36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7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41" name="Text 38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20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29300" y="0"/>
            <a:ext cx="63627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295900" y="0"/>
            <a:ext cx="1143000" cy="6858000"/>
          </a:xfrm>
          <a:prstGeom prst="parallelogram">
            <a:avLst/>
          </a:prstGeom>
          <a:solidFill>
            <a:srgbClr val="FFFEFE"/>
          </a:solidFill>
          <a:ln/>
        </p:spPr>
      </p:sp>
      <p:sp>
        <p:nvSpPr>
          <p:cNvPr id="4" name="Shape 1"/>
          <p:cNvSpPr/>
          <p:nvPr/>
        </p:nvSpPr>
        <p:spPr>
          <a:xfrm>
            <a:off x="6324600" y="0"/>
            <a:ext cx="133350" cy="6858000"/>
          </a:xfrm>
          <a:prstGeom prst="parallelogram">
            <a:avLst/>
          </a:prstGeom>
          <a:solidFill>
            <a:srgbClr val="DB3325">
              <a:alpha val="88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291715"/>
            <a:ext cx="43053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2596515"/>
            <a:ext cx="4305300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3150" dirty="0"/>
          </a:p>
        </p:txBody>
      </p:sp>
      <p:sp>
        <p:nvSpPr>
          <p:cNvPr id="7" name="Shape 4"/>
          <p:cNvSpPr/>
          <p:nvPr/>
        </p:nvSpPr>
        <p:spPr>
          <a:xfrm>
            <a:off x="914400" y="3248025"/>
            <a:ext cx="7239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3495675"/>
            <a:ext cx="4305300" cy="8991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0000"/>
              </a:lnSpc>
              <a:buNone/>
            </a:pPr>
            <a:r>
              <a:rPr lang="en-US" sz="120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挑三件实打实的：牵头专项整治，隐患整改率从八成提到九成八；优化流程后审批时限压缩四成；带的二十人团队连续两年零事故、零投诉，台账都能查。</a:t>
            </a:r>
            <a:endParaRPr lang="en-US" sz="1200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38900"/>
            <a:ext cx="4762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20</a:t>
            </a:r>
            <a:endParaRPr lang="en-US" sz="975" dirty="0"/>
          </a:p>
        </p:txBody>
      </p:sp>
      <p:sp>
        <p:nvSpPr>
          <p:cNvPr id="11" name="Shape 8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62103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9067800" y="5715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62103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9067800" y="3429000"/>
            <a:ext cx="28575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这个岗位的核心不是管事，是把几方的节奏对齐：上面要结果，下面要资源，横向要配合。我理解的关键是敢定标准、会分责任、能兜住底，三件缺一件就转不动。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胜任的三个理由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有经验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八年本领域经历，综合协调与一线处置都做过，熟悉流程也熟悉人情，上手不用磨合期。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有结果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专项整治、流程优化、团队管理各有一件拿得出的成果，数据可查，不是空口说。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DB3325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DB3325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DB3325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DB3325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有思路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先摸清底数、再定标准、后压责任，三步走，每步都有交付物，不做无准备的动作。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4" name="Shape 29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5" name="Shape 3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6" name="Text 3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7" name="Text 3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38" name="Text 3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20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28433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57960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265408"/>
            <a:ext cx="800100" cy="476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541633"/>
            <a:ext cx="4495800" cy="9748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上任头三个月先把底数摸清，形成一张问题清单和责任表；半年内啃下两件群众反映最集中的事；一年后拿指标说话，把整改率和服务满意度提到可考核的水平。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20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竞聘发言的三个要点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我是谁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经历与能力，简洁清楚。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我做过什么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成果与数据，最有说服力。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我要怎么做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思路与计划，落到具体。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20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「业务完成率」最高（96），「流程时效」最低（88），差 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370，均值 92.5，可按高低落差定优先级。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20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抓重点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先啃最影响全局的那件事。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带队伍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把责任落到人，把方法教到位。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立流程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把靠人扛的事变成靠机制转。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20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上任后的三件事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有经验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八年本领域经历，综合协调与一线处置都做过，熟悉流程也熟悉人情，上手不用磨合期。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有结果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专项整治、流程优化、团队管理各有一件拿得出的成果，数据可查，不是空口说。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有思路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先摸清底数、再定标准、后压责任，三步走，每步都有交付物，不做无准备的动作。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20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「业务完成率」占比最高，约 26%，是本页结构里的主要构成。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其余 3 项合计约 74%，可按占比高低分优先级投入。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3619500" y="3802380"/>
            <a:ext cx="4962525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0" name="Shape 1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1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3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20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三个能说明问题的数字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8年 相关经验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从基层到机关，横跨两个业务口，经历过机构改革与专项攻坚…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35% 指标提升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整改率、办理时限与满意度三项同步改善，且没有靠突击冲量…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20人 带过团队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含借调与协作单位在内，最多时统筹过四十余人…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B3325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6" name="Shape 23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8" name="Text 25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9" name="Text 26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20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EF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B3325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F6EEEE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DB332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「业务完成率」最高（96），「流程时效」最低（88），差 8。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370，均值 92.5，可按高低落差定优先级。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FFEFE"/>
          </a:solidFill>
          <a:ln/>
        </p:spPr>
      </p:sp>
      <p:sp>
        <p:nvSpPr>
          <p:cNvPr id="22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EE1E0"/>
          </a:solidFill>
          <a:ln/>
        </p:spPr>
      </p:sp>
      <p:sp>
        <p:nvSpPr>
          <p:cNvPr id="23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F4B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20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B3325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B3325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个人履历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主要业绩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岗位理解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履职计划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B3325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FA39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岗位竞聘述职报告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D1814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FA39D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恳请各位领导评议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B3325">
              <a:alpha val="34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B3325">
              <a:alpha val="24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F3B9B4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2026-10-18T07:39:35Z</dcterms:created>
  <dcterms:modified xsi:type="dcterms:W3CDTF">2026-10-18T07:39:35Z</dcterms:modified>
</cp:coreProperties>
</file>