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24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25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26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2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4.xlsx"/></Relationships>
</file>

<file path=ppt/charts/_rels/chart12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5.xlsx"/></Relationships>
</file>

<file path=ppt/charts/_rels/chart12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6.xlsx"/></Relationships>
</file>

<file path=ppt/charts/chart1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业务完成率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A6FDB"/>
              </a:solidFill>
              <a:effectLst/>
            </c:spPr>
          </c:dPt>
          <c:dPt>
            <c:idx val="1"/>
            <c:bubble3D val="0"/>
            <c:spPr>
              <a:solidFill>
                <a:srgbClr val="DCE3EC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业务完成率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26</c:v>
                </c:pt>
                <c:pt idx="1">
                  <c:v>74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FDFEFF"/>
          </a:solidFill>
        </a:ln>
        <a:effectLst/>
      </c:spPr>
    </c:plotArea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charts/chart1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1C50A1"/>
            </a:solidFill>
            <a:ln w="25400" cap="flat">
              <a:solidFill>
                <a:srgbClr val="1C50A1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8"/>
            <c:spPr>
              <a:solidFill>
                <a:srgbClr val="1C50A1"/>
              </a:solidFill>
              <a:ln w="9525" cap="flat">
                <a:solidFill>
                  <a:srgbClr val="1C50A1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业务完成率</c:v>
                  </c:pt>
                  <c:pt idx="1">
                    <c:v>群众满意度</c:v>
                  </c:pt>
                  <c:pt idx="2">
                    <c:v>流程时效</c:v>
                  </c:pt>
                  <c:pt idx="3">
                    <c:v>问题整改率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96</c:v>
                </c:pt>
                <c:pt idx="1">
                  <c:v>92</c:v>
                </c:pt>
                <c:pt idx="2">
                  <c:v>88</c:v>
                </c:pt>
                <c:pt idx="3">
                  <c:v>94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rad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66697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EFF"/>
        </a:solidFill>
        <a:ln w="12700" cap="flat">
          <a:solidFill>
            <a:srgbClr val="FDFEFF"/>
          </a:solidFill>
        </a:ln>
        <a:effectLst/>
      </c:spPr>
    </c:plotArea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charts/chart1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C50A1"/>
              </a:solidFill>
              <a:effectLst/>
            </c:spPr>
          </c:dPt>
          <c:dPt>
            <c:idx val="1"/>
            <c:bubble3D val="0"/>
            <c:spPr>
              <a:solidFill>
                <a:srgbClr val="225EBC"/>
              </a:solidFill>
              <a:effectLst/>
            </c:spPr>
          </c:dPt>
          <c:dPt>
            <c:idx val="2"/>
            <c:bubble3D val="0"/>
            <c:spPr>
              <a:solidFill>
                <a:srgbClr val="2A6FDB"/>
              </a:solidFill>
              <a:effectLst/>
            </c:spPr>
          </c:dPt>
          <c:dPt>
            <c:idx val="3"/>
            <c:bubble3D val="0"/>
            <c:spPr>
              <a:solidFill>
                <a:srgbClr val="83ABEA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业务完成率</c:v>
                </c:pt>
                <c:pt idx="1">
                  <c:v>群众满意度</c:v>
                </c:pt>
                <c:pt idx="2">
                  <c:v>流程时效</c:v>
                </c:pt>
                <c:pt idx="3">
                  <c:v>问题整改率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96</c:v>
                </c:pt>
                <c:pt idx="1">
                  <c:v>92</c:v>
                </c:pt>
                <c:pt idx="2">
                  <c:v>88</c:v>
                </c:pt>
                <c:pt idx="3">
                  <c:v>94</c:v>
                </c:pt>
              </c:numCache>
            </c:numRef>
          </c:val>
        </c:ser>
        <c:firstSliceAng val="0"/>
      </c:pieChart>
      <c:spPr>
        <a:solidFill>
          <a:srgbClr val="FDFEFF"/>
        </a:solidFill>
        <a:ln w="12700" cap="flat">
          <a:solidFill>
            <a:srgbClr val="FDFEF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竞聘述职 · 岗位申请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讲清我能做什么，以及准备怎么做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EFF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先把经历说清楚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任期内主要业务指标变化 · 构成占比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三个能说明问题的数字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累计走势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先把经历说清楚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过去做了什么，最能说明我能做什么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我是谁：经历与能力，简洁清楚。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我做过什么：成果与数据，最有说服力。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任期内主要业务指标变化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业务完成率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业务完成率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96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群众满意度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4308475" cy="952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92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流程时效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4121150" cy="95250"/>
          </a:xfrm>
          <a:prstGeom prst="rect">
            <a:avLst/>
          </a:prstGeom>
          <a:solidFill>
            <a:srgbClr val="83ABEA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88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问题整改率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4402138" cy="95250"/>
          </a:xfrm>
          <a:prstGeom prst="rect">
            <a:avLst/>
          </a:prstGeom>
          <a:solidFill>
            <a:srgbClr val="BED3F4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94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在本领域干了八年，先后在综合科和业务科，做过材料、跑过一线、也牵头过专项。简单说：文字功底、协调能力和现场处置都练过，不是只会在办公室写稿。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243D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三个能说明问题的数字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35% 指标提升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20人 带过团队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240042"/>
            <a:ext cx="6667500" cy="304800"/>
          </a:xfrm>
          <a:prstGeom prst="roundRect">
            <a:avLst>
              <a:gd name="adj" fmla="val 9375"/>
            </a:avLst>
          </a:prstGeom>
          <a:solidFill>
            <a:srgbClr val="2A6FD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201942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业务完成率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10001250" y="2182892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96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201942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3058716"/>
            <a:ext cx="6389688" cy="304800"/>
          </a:xfrm>
          <a:prstGeom prst="roundRect">
            <a:avLst>
              <a:gd name="adj" fmla="val 9375"/>
            </a:avLst>
          </a:prstGeom>
          <a:solidFill>
            <a:srgbClr val="2A6FDB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020616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群众满意度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9723438" y="3001566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92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3020616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877389"/>
            <a:ext cx="6111875" cy="304800"/>
          </a:xfrm>
          <a:prstGeom prst="roundRect">
            <a:avLst>
              <a:gd name="adj" fmla="val 9375"/>
            </a:avLst>
          </a:prstGeom>
          <a:solidFill>
            <a:srgbClr val="83ABE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839289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流程时效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9445625" y="3820239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88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839289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696063"/>
            <a:ext cx="6528594" cy="304800"/>
          </a:xfrm>
          <a:prstGeom prst="roundRect">
            <a:avLst>
              <a:gd name="adj" fmla="val 9375"/>
            </a:avLst>
          </a:prstGeom>
          <a:solidFill>
            <a:srgbClr val="BED3F4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657963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问题整改率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9862344" y="4638913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94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657963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EDF0F6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以「业务完成率」为 100 基准，条形长度按比例换算；占比为该项在合计中的份额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3" name="Text 31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54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5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57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A6FDB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挑三件实打实的：牵头专项整治，隐患整改率从八成提到九成八；优化流程后审批时限压缩四成；带的二十人团队连续两年零事故、零投诉，台账都能查。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这个岗位的核心不是管事，是把几方的节奏对齐：上面要结果，下面要资源，横向要配合。我理解的关键是敢定标准、会分责任、能兜住底，三件缺一件就转不动。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胜任的三个理由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有经验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八年本领域经历，综合协调与一线处置都做过，熟悉流程也熟悉人情，上手不用磨合期。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有结果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专项整治、流程优化、团队管理各有一件拿得出的成果，数据可查，不是空口说。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有思路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先摸清底数、再定标准、后压责任，三步走，每步都有交付物，不做无准备的动作。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履职计划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上任头三个月先把底数摸清，形成一张问题清单和责任表；半年内啃下两件群众反映最集中的事；一年后拿指标说话，把整改率和服务满意度提到可考核的水平。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竞聘发言的三个要点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我是谁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经历与能力，简洁清楚。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我做过什么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成果与数据，最有说服力。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我要怎么做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思路与计划，落到具体。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0F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「业务完成率」最高（96），「流程时效」最低（88），差 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370，均值 92.5，可按高低落差定优先级。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上任后的三件事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抓重点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先啃最影响全局的那件事。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带队伍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把责任落到人，把方法教到位。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立流程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把靠人扛的事变成靠机制转。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257800" y="118110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DFEFF">
              <a:alpha val="96000"/>
            </a:srgbClr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0" y="1257300"/>
            <a:ext cx="3619500" cy="238125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05750" y="33147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905750" y="33147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6" name="Shape 3"/>
          <p:cNvSpPr/>
          <p:nvPr/>
        </p:nvSpPr>
        <p:spPr>
          <a:xfrm>
            <a:off x="6686550" y="241935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DFEFF">
              <a:alpha val="96000"/>
            </a:srgbClr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0" y="2495550"/>
            <a:ext cx="3619500" cy="238125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9334500" y="455295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9334500" y="455295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0" name="Shape 6"/>
          <p:cNvSpPr/>
          <p:nvPr/>
        </p:nvSpPr>
        <p:spPr>
          <a:xfrm>
            <a:off x="5638800" y="4038600"/>
            <a:ext cx="3771900" cy="2152650"/>
          </a:xfrm>
          <a:prstGeom prst="roundRect">
            <a:avLst>
              <a:gd name="adj" fmla="val 3540"/>
            </a:avLst>
          </a:prstGeom>
          <a:solidFill>
            <a:srgbClr val="FDFEFF">
              <a:alpha val="96000"/>
            </a:srgbClr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4114800"/>
            <a:ext cx="3619500" cy="200025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8286750" y="57912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8"/>
          <p:cNvSpPr txBox="1"/>
          <p:nvPr/>
        </p:nvSpPr>
        <p:spPr>
          <a:xfrm>
            <a:off x="8286750" y="57912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4" name="Text 9"/>
          <p:cNvSpPr txBox="1"/>
          <p:nvPr/>
        </p:nvSpPr>
        <p:spPr>
          <a:xfrm>
            <a:off x="914400" y="1400175"/>
            <a:ext cx="400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15" name="Text 10"/>
          <p:cNvSpPr txBox="1"/>
          <p:nvPr/>
        </p:nvSpPr>
        <p:spPr>
          <a:xfrm>
            <a:off x="914400" y="1704975"/>
            <a:ext cx="40005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上任后的三件事 · 其二</a:t>
            </a:r>
            <a:endParaRPr lang="en-US" sz="3000" dirty="0"/>
          </a:p>
        </p:txBody>
      </p:sp>
      <p:sp>
        <p:nvSpPr>
          <p:cNvPr id="16" name="Shape 11"/>
          <p:cNvSpPr/>
          <p:nvPr/>
        </p:nvSpPr>
        <p:spPr>
          <a:xfrm>
            <a:off x="914400" y="2333625"/>
            <a:ext cx="7239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914400" y="26193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650" dirty="0"/>
          </a:p>
        </p:txBody>
      </p:sp>
      <p:sp>
        <p:nvSpPr>
          <p:cNvPr id="18" name="Text 13"/>
          <p:cNvSpPr txBox="1"/>
          <p:nvPr/>
        </p:nvSpPr>
        <p:spPr>
          <a:xfrm>
            <a:off x="1466850" y="26384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有经验</a:t>
            </a:r>
            <a:endParaRPr lang="en-US" sz="1425" dirty="0"/>
          </a:p>
        </p:txBody>
      </p:sp>
      <p:sp>
        <p:nvSpPr>
          <p:cNvPr id="19" name="Shape 14"/>
          <p:cNvSpPr/>
          <p:nvPr/>
        </p:nvSpPr>
        <p:spPr>
          <a:xfrm>
            <a:off x="1466850" y="3190875"/>
            <a:ext cx="344805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914400" y="351472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650" dirty="0"/>
          </a:p>
        </p:txBody>
      </p:sp>
      <p:sp>
        <p:nvSpPr>
          <p:cNvPr id="21" name="Text 16"/>
          <p:cNvSpPr txBox="1"/>
          <p:nvPr/>
        </p:nvSpPr>
        <p:spPr>
          <a:xfrm>
            <a:off x="1466850" y="353377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有结果</a:t>
            </a:r>
            <a:endParaRPr lang="en-US" sz="1425" dirty="0"/>
          </a:p>
        </p:txBody>
      </p:sp>
      <p:sp>
        <p:nvSpPr>
          <p:cNvPr id="22" name="Shape 17"/>
          <p:cNvSpPr/>
          <p:nvPr/>
        </p:nvSpPr>
        <p:spPr>
          <a:xfrm>
            <a:off x="1466850" y="4086225"/>
            <a:ext cx="344805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14400" y="44100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1466850" y="44291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有思路</a:t>
            </a:r>
            <a:endParaRPr lang="en-US" sz="1425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 rot="-1800000">
            <a:off x="5334000" y="12573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5"/>
          <p:cNvSpPr txBox="1"/>
          <p:nvPr/>
        </p:nvSpPr>
        <p:spPr>
          <a:xfrm rot="-1800000">
            <a:off x="5334000" y="37338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0F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「业务完成率」占比最高，约 26%，是本页结构里的主要构成。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74%，可按占比高低分优先级投入。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三个能说明问题的数字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8年 相关经验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从基层到机关，横跨两个业务口，经历过机构改革与专项攻坚…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35% 指标提升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整改率、办理时限与满意度三项同步改善，且没有靠突击冲量…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20人 带过团队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含借调与协作单位在内，最多时统筹过四十余人…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A6FDB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履职计划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A6FDB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恳请各位领导评议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2026-10-18T07:40:00Z</dcterms:created>
  <dcterms:modified xsi:type="dcterms:W3CDTF">2026-10-18T07:40:00Z</dcterms:modified>
</cp:coreProperties>
</file>