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2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2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2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30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7.xlsx"/></Relationships>
</file>

<file path=ppt/charts/_rels/chart1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8.xlsx"/></Relationships>
</file>

<file path=ppt/charts/_rels/chart1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9.xlsx"/></Relationships>
</file>

<file path=ppt/charts/_rels/chart1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0.xlsx"/></Relationships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产量达成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45D1D"/>
              </a:solidFill>
              <a:effectLst/>
            </c:spPr>
          </c:dPt>
          <c:dPt>
            <c:idx val="1"/>
            <c:bubble3D val="0"/>
            <c:spPr>
              <a:solidFill>
                <a:srgbClr val="E8E3D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产量达成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26</c:v>
                </c:pt>
                <c:pt idx="1">
                  <c:v>74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1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E4820"/>
            </a:solidFill>
            <a:ln w="25400" cap="flat">
              <a:solidFill>
                <a:srgbClr val="7E4820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7E4820"/>
              </a:solidFill>
              <a:ln w="9525" cap="flat">
                <a:solidFill>
                  <a:srgbClr val="7E48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1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E48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E482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7521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45D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4A17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1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E4820"/>
            </a:solidFill>
            <a:ln w="25400" cap="flat">
              <a:solidFill>
                <a:srgbClr val="7E4820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7E4820"/>
              </a:solidFill>
              <a:ln w="9525" cap="flat">
                <a:solidFill>
                  <a:srgbClr val="7E48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生产管理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从带好一个班到管好一条线，我准备好了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从一线走上来的人，最懂现场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班组主要指标表现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从一线走上来的人，最懂现场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管理不是坐在办公室想，是站在线边看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带头干：困难活我先上。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讲公平：考核公开，一碗水端平。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班组主要指标表现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一线经验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机台操作三年、班组长四年，两条主力线都待过，熟悉工艺也熟悉人员节奏，不是空降。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班组产量提升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来自换型时间压缩与排产拉平，没靠加班堆工时，人均产出同步提升，方案能延续。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零安全事故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靠点检留痕与班前会交底，三年里隐患整改闭环率保持百分之百，没有靠运气。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2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从操作工做起，干过三年机台、五年班组长，换型、调机、处理异常都上过手。路径不复杂，但每一步都站在现场，讲出来的事经得起老师傅追问。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25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18% 班组产量提升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3年 零安全事故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产量达成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产量达成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105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一次交检合格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196080" cy="95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设备完好率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110446" cy="95250"/>
          </a:xfrm>
          <a:prstGeom prst="rect">
            <a:avLst/>
          </a:prstGeom>
          <a:solidFill>
            <a:srgbClr val="D4A17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安全考核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281714" cy="95250"/>
          </a:xfrm>
          <a:prstGeom prst="rect">
            <a:avLst/>
          </a:prstGeom>
          <a:solidFill>
            <a:srgbClr val="E9CEB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产量上，班组月产出提了一成八，靠换型时间压缩和排产拉平；质量上，一次交检合格率从九成四提到九成八；安全上连续三年零事故，隐患整改闭环率百分之百。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车间主任的关键是让人和事都转得起来。人是排班、技能、情绪三件事，事是计划、工艺、异常三条线。管人不到位，事就落不下去；只盯指标不管人，队伍散得比想象中快。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懂现场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熟悉设备、工序与现场问题，疑难故障能自己上手判断，不靠层层上报，班组长服气。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带过人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带过十二人班组，做过师徒结对与岗位轮训，两名徒弟已能独立带线，梯队是搭起来的。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出过结果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产量、质量、安全三项都有可查的数据，不是靠一次突击冲上来的，也维持得住。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先稳队伍：一个月内把班组长逐个谈一遍，把排班和考核规则摊开讲；再抓标准：三个月内让点检、换型、交接三张卡落地；最后提效率，用数据说话，不搞运动式突击。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我的三个承诺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带头干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困难活我先上。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讲公平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考核公开，一碗水端平。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有担当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出了问题我担着。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「产量达成」最高（105），「设备完好率」最低（96），差 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399，均值 99.8，可按高低落差定优先级。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稳住队伍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先把人心聚起来，再谈变革。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作业标准落地，减少随意性。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提效率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盯瓶颈工序，一点点抠效率。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F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F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懂现场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带过人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出过结果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「产量达成」最高（105），「设备完好率」最低（96），差 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399，均值 99.8，可按高低落差定优先级。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7年 一线经验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机台操作三年、班组长四年，两条主力线都待过…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18% 班组产量提升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来自换型时间压缩与排产拉平，没靠加班堆工时…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3年 零安全事故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靠点检留痕与班前会交底，三年里隐患整改闭环率保持百分之百…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「产量达成」最高（105），「设备完好率」最低（96），差 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399，均值 99.8，可按高低落差定优先级。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45D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45D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请各位领导评判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6C7B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45D1D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2026-10-18T07:40:26Z</dcterms:created>
  <dcterms:modified xsi:type="dcterms:W3CDTF">2026-10-18T07:40:26Z</dcterms:modified>
</cp:coreProperties>
</file>