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38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3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4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8.xlsx"/></Relationships>
</file>

<file path=ppt/charts/_rels/chart1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9.xlsx"/></Relationships>
</file>

<file path=ppt/charts/_rels/chart1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0.xlsx"/></Relationships>
</file>

<file path=ppt/charts/chart1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临床护理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8553"/>
              </a:solidFill>
              <a:effectLst/>
            </c:spPr>
          </c:dPt>
          <c:dPt>
            <c:idx val="1"/>
            <c:bubble3D val="0"/>
            <c:spPr>
              <a:solidFill>
                <a:srgbClr val="DEE5E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临床护理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62</c:v>
                </c:pt>
                <c:pt idx="1">
                  <c:v>38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4B89A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临床护理</c:v>
                  </c:pt>
                  <c:pt idx="1">
                    <c:v>病情观察</c:v>
                  </c:pt>
                  <c:pt idx="2">
                    <c:v>文书记录</c:v>
                  </c:pt>
                  <c:pt idx="3">
                    <c:v>带教学习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18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工作精力分布 · 分类对比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4B89A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临床护理</c:v>
                  </c:pt>
                  <c:pt idx="1">
                    <c:v>病情观察</c:v>
                  </c:pt>
                  <c:pt idx="2">
                    <c:v>文书记录</c:v>
                  </c:pt>
                  <c:pt idx="3">
                    <c:v>带教学习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18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· 个人履历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扎实的临床护理经验，耐心细致的职业习惯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把专业写清楚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工作精力分布 · 多维表现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把专业写清楚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资质、经验、能力，逐项对应岗位要求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细心：操作规范，记录严谨。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耐心：面对情绪，能稳住场面。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工作精力分布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病情观察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1305232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文书记录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870155" cy="95250"/>
          </a:xfrm>
          <a:prstGeom prst="rect">
            <a:avLst/>
          </a:prstGeom>
          <a:solidFill>
            <a:srgbClr val="84B89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带教学习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580103" cy="95250"/>
          </a:xfrm>
          <a:prstGeom prst="rect">
            <a:avLst/>
          </a:prstGeom>
          <a:solidFill>
            <a:srgbClr val="BEDAC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执业护士，六年临床，内科三年、急诊三年，主管护师在考。擅长急危重症观察与静脉通路建立，夜班和抢救都顶得住，硬条件先摆在这儿，省得来回问，证件齐全可查。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0起 护理差错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1200人次 照护患者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1935726" cy="304800"/>
          </a:xfrm>
          <a:prstGeom prst="roundRect">
            <a:avLst>
              <a:gd name="adj" fmla="val 9375"/>
            </a:avLst>
          </a:prstGeom>
          <a:solidFill>
            <a:srgbClr val="2C855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病情观察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5269476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1290484" cy="304800"/>
          </a:xfrm>
          <a:prstGeom prst="roundRect">
            <a:avLst>
              <a:gd name="adj" fmla="val 9375"/>
            </a:avLst>
          </a:prstGeom>
          <a:solidFill>
            <a:srgbClr val="84B89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文书记录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4624234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860323" cy="304800"/>
          </a:xfrm>
          <a:prstGeom prst="roundRect">
            <a:avLst>
              <a:gd name="adj" fmla="val 9375"/>
            </a:avLst>
          </a:prstGeom>
          <a:solidFill>
            <a:srgbClr val="BEDAC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带教学习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4194073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1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以「临床护理」为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64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基础护理上，卧床患者的压疮预防做到零发生；专科护理上，独立完成 PICC 维护与化疗后观察；应急处置上，参与抢救百余次，除颤与气道管理都上过手。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在内科负责一组十八张床的日常护理与健康教育，把口服药核对改成双人扫码，差错归零；在急诊承担分诊与留观区管理，高峰期把候诊时间压短了近一半。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三项核心能力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规范操作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严格执行操作规范与查对制度，六年零差错，交接班记录完整可查，习惯成自然。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沟通照护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对患者和家属有耐心，能把专业话说成他们听得懂的话，六年零投诉，家属认可。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应急处置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突发情况能沉着判断，先保气道与循环再叫人支援，抢救流程熟，手不抖。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目标科室是急诊或 ICU，能接受轮班与夜班，一个月内可到岗。希望团队有规范的带教和继续教育，我愿意从带教做起，把新人带出来，长期干下去。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我的三个特点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细心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操作规范，记录严谨。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耐心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面对情绪，能稳住场面。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肯学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持续参加继续教育。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「临床护理」最高（62），「带教学习」最低（8），差 54。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三段经历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基础护理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静脉穿刺、导尿、换药等。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病情观察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生命体征监测与异常识别。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急救配合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心肺复苏与抢救配合。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三段经历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规范操作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沟通照护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应急处置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工作精力分布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「临床护理」最高（62），「带教学习」最低（8），差 54。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6年 临床经验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内科打基础、急诊练反应，两边都独立值班，也能带教新人…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0起 护理差错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靠查对制度和双人核对，不是运气好，流程上就不给差错留口子…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1200人次 照护患者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含住院、留观与抢救在内，日均照护二十余人次，高峰期翻倍…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个人简介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临床能力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工作经历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护理岗位 · 求职简历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感谢阅读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随时可安排面试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855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6DB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2026-10-18T07:41:42Z</dcterms:created>
  <dcterms:modified xsi:type="dcterms:W3CDTF">2026-10-18T07:41:42Z</dcterms:modified>
</cp:coreProperties>
</file>