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charts/chart160.xml" ContentType="application/vnd.openxmlformats-officedocument.drawingml.chart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charts/chart161.xml" ContentType="application/vnd.openxmlformats-officedocument.drawingml.chart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charts/chart162.xml" ContentType="application/vnd.openxmlformats-officedocument.drawingml.chart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charts/chart163.xml" ContentType="application/vnd.openxmlformats-officedocument.drawingml.chart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charts/_rels/chart160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160.xlsx"/></Relationships>
</file>

<file path=ppt/charts/_rels/chart161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161.xlsx"/></Relationships>
</file>

<file path=ppt/charts/_rels/chart162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162.xlsx"/></Relationships>
</file>

<file path=ppt/charts/_rels/chart163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163.xlsx"/></Relationships>
</file>

<file path=ppt/charts/chart16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品牌视觉</c:v>
                </c:pt>
              </c:strCache>
            </c:strRef>
          </c:tx>
          <c:spPr>
            <a:solidFill>
              <a:schemeClr val="accent1"/>
            </a:solidFill>
            <a:ln w="9525" cap="flat">
              <a:solidFill>
                <a:srgbClr val="F9F9F9"/>
              </a:solidFill>
              <a:prstDash val="solid"/>
              <a:round/>
            </a:ln>
            <a:effectLst/>
          </c:spPr>
          <c:dPt>
            <c:idx val="0"/>
            <c:bubble3D val="0"/>
            <c:spPr>
              <a:solidFill>
                <a:srgbClr val="A968D6"/>
              </a:solidFill>
              <a:effectLst/>
            </c:spPr>
          </c:dPt>
          <c:dPt>
            <c:idx val="1"/>
            <c:bubble3D val="0"/>
            <c:spPr>
              <a:solidFill>
                <a:srgbClr val="3D2F44"/>
              </a:solidFill>
              <a:effectLst/>
            </c:spPr>
          </c:dPt>
          <c:dLbls>
            <c:dLbl>
              <c:idx val="0"/>
              <c:numFmt formatCode="General" sourceLinked="0"/>
              <c:spPr/>
              <c:txPr>
                <a:bodyPr/>
                <a:lstStyle/>
                <a:p>
                  <a:pPr>
                    <a:defRPr sz="1200" b="0" i="0" u="none" strike="noStrike">
                      <a:solidFill>
                        <a:srgbClr val="000000"/>
                      </a:solidFill>
                      <a:latin typeface="Arial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0"/>
              <c:showBubbleSize val="0"/>
            </c:dLbl>
            <c:dLbl>
              <c:idx val="1"/>
              <c:numFmt formatCode="General" sourceLinked="0"/>
              <c:spPr/>
              <c:txPr>
                <a:bodyPr/>
                <a:lstStyle/>
                <a:p>
                  <a:pPr>
                    <a:defRPr sz="1200" b="0" i="0" u="none" strike="noStrike">
                      <a:solidFill>
                        <a:srgbClr val="000000"/>
                      </a:solidFill>
                      <a:latin typeface="Arial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0"/>
              <c:showBubbleSize val="0"/>
            </c:dLbl>
            <c:numFmt formatCode="General" sourceLinked="0"/>
            <c:txPr>
              <a:bodyPr/>
              <a:lstStyle/>
              <a:p>
                <a:pPr>
                  <a:defRPr sz="1800" b="0" i="0" u="none" strike="noStrike">
                    <a:solidFill>
                      <a:srgbClr val="000000"/>
                    </a:solidFill>
                    <a:latin typeface="Arial"/>
                  </a:defRPr>
                </a:pPr>
              </a:p>
            </c:txPr>
            <c:showLegendKey val="0"/>
            <c:showVal val="0"/>
            <c:showCatName val="1"/>
            <c:showSerName val="0"/>
            <c:showPercent val="1"/>
            <c:showBubbleSize val="0"/>
            <c:showLeaderLines val="0"/>
          </c:dLbls>
          <c:cat>
            <c:strRef>
              <c:f>Sheet1!$A$2:$A$3</c:f>
              <c:strCache>
                <c:ptCount val="2"/>
                <c:pt idx="0">
                  <c:v>品牌视觉</c:v>
                </c:pt>
                <c:pt idx="1">
                  <c:v>其他</c:v>
                </c:pt>
              </c:strCache>
            </c:strRef>
          </c:cat>
          <c:val>
            <c:numRef>
              <c:f>Sheet1!$B$2:$B$3</c:f>
              <c:numCache>
                <c:ptCount val="2"/>
                <c:pt idx="0">
                  <c:v>38</c:v>
                </c:pt>
                <c:pt idx="1">
                  <c:v>62</c:v>
                </c:pt>
              </c:numCache>
            </c:numRef>
          </c:val>
        </c:ser>
        <c:firstSliceAng val="0"/>
        <c:holeSize val="64"/>
      </c:doughnutChart>
      <c:spPr>
        <a:noFill/>
        <a:ln w="12700" cap="flat">
          <a:solidFill>
            <a:srgbClr val="201327"/>
          </a:solidFill>
        </a:ln>
        <a:effectLst/>
      </c:spPr>
    </c:plotArea>
    <c:plotVisOnly val="1"/>
    <c:dispBlanksAs val="span"/>
  </c:chart>
  <c:spPr>
    <a:solidFill>
      <a:srgbClr val="201327"/>
    </a:solidFill>
    <a:ln>
      <a:noFill/>
    </a:ln>
    <a:effectLst/>
  </c:spPr>
  <c:externalData r:id="rId1">
    <c:autoUpdate val="0"/>
  </c:externalData>
</c:chartSpace>
</file>

<file path=ppt/charts/chart16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lineChart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占比</c:v>
                </c:pt>
              </c:strCache>
            </c:strRef>
          </c:tx>
          <c:spPr>
            <a:solidFill>
              <a:srgbClr val="A968D6"/>
            </a:solidFill>
            <a:ln w="25400" cap="flat">
              <a:solidFill>
                <a:srgbClr val="A968D6"/>
              </a:solidFill>
              <a:prstDash val="solid"/>
              <a:round/>
            </a:ln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900" u="none">
                    <a:solidFill>
                      <a:srgbClr val="EDD9F7"/>
                    </a:solidFill>
                    <a:latin typeface="微软雅黑"/>
                  </a:defRPr>
                </a:pPr>
              </a:p>
            </c:txPr>
            <c:dLblPos val="t"/>
            <c:showLegendKey val="0"/>
            <c:showVal val="0"/>
            <c:showCatName val="0"/>
            <c:showSerName val="0"/>
            <c:showPercent val="0"/>
            <c:showBubbleSize val="0"/>
            <c:showLeaderLines val="0"/>
          </c:dLbls>
          <c:marker>
            <c:symbol val="circle"/>
            <c:size val="8"/>
            <c:spPr>
              <a:solidFill>
                <a:srgbClr val="A968D6"/>
              </a:solidFill>
              <a:ln w="9525" cap="flat">
                <a:solidFill>
                  <a:srgbClr val="A968D6"/>
                </a:solidFill>
                <a:prstDash val="solid"/>
                <a:round/>
              </a:ln>
              <a:effectLst/>
            </c:spPr>
          </c:marker>
          <c:cat>
            <c:multiLvlStrRef>
              <c:f>Sheet1!$A$2:$A$5</c:f>
              <c:multiLvlStrCache>
                <c:ptCount val="4"/>
                <c:lvl>
                  <c:pt idx="0">
                    <c:v>品牌视觉</c:v>
                  </c:pt>
                  <c:pt idx="1">
                    <c:v>海报插图</c:v>
                  </c:pt>
                  <c:pt idx="2">
                    <c:v>界面设计</c:v>
                  </c:pt>
                  <c:pt idx="3">
                    <c:v>其他</c:v>
                  </c:pt>
                </c:lvl>
              </c:multiLvlStrCache>
            </c:multiLvl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38</c:v>
                </c:pt>
                <c:pt idx="1">
                  <c:v>27</c:v>
                </c:pt>
                <c:pt idx="2">
                  <c:v>21</c:v>
                </c:pt>
                <c:pt idx="3">
                  <c:v>14</c:v>
                </c:pt>
              </c:numCache>
            </c:numRef>
          </c:val>
          <c:smooth val="0"/>
        </c:ser>
        <c:dLbls>
          <c:numFmt formatCode="#,##0" sourceLinked="0"/>
          <c:txPr>
            <a:bodyPr/>
            <a:lstStyle/>
            <a:p>
              <a:pPr>
                <a:defRPr b="0" i="0" strike="noStrike" sz="900" u="none">
                  <a:solidFill>
                    <a:srgbClr val="EDD9F7"/>
                  </a:solidFill>
                  <a:latin typeface="微软雅黑"/>
                </a:defRPr>
              </a:pPr>
            </a:p>
          </c:txPr>
          <c:dLblPos val="t"/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marker val="1"/>
        <c:axId val="2094734554"/>
        <c:axId val="2094734552"/>
        <c:axId val="2094734556"/>
      </c:line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900" b="0" i="0" u="none" strike="noStrike">
                <a:solidFill>
                  <a:srgbClr val="656E7C"/>
                </a:solidFill>
                <a:latin typeface="微软雅黑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</c:scaling>
        <c:delete val="0"/>
        <c:axPos val="l"/>
        <c:majorGridlines>
          <c:spPr>
            <a:ln w="12700" cap="flat">
              <a:solidFill>
                <a:srgbClr val="D9D9D9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750" b="0" i="0" u="none" strike="noStrike">
                <a:solidFill>
                  <a:srgbClr val="C0ADC9"/>
                </a:solidFill>
                <a:latin typeface="微软雅黑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solidFill>
          <a:srgbClr val="201327"/>
        </a:solidFill>
        <a:ln w="12700" cap="flat">
          <a:solidFill>
            <a:srgbClr val="201327"/>
          </a:solidFill>
        </a:ln>
        <a:effectLst/>
      </c:spPr>
    </c:plotArea>
    <c:plotVisOnly val="1"/>
    <c:dispBlanksAs val="span"/>
  </c:chart>
  <c:spPr>
    <a:solidFill>
      <a:srgbClr val="201327"/>
    </a:solidFill>
    <a:ln>
      <a:noFill/>
    </a:ln>
    <a:effectLst/>
  </c:spPr>
  <c:externalData r:id="rId1">
    <c:autoUpdate val="0"/>
  </c:externalData>
</c:chartSpace>
</file>

<file path=ppt/charts/chart16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占比</c:v>
                </c:pt>
              </c:strCache>
            </c:strRef>
          </c:tx>
          <c:spPr>
            <a:solidFill>
              <a:schemeClr val="accent1"/>
            </a:solidFill>
            <a:ln w="9525" cap="flat">
              <a:solidFill>
                <a:srgbClr val="F9F9F9"/>
              </a:solidFill>
              <a:prstDash val="solid"/>
              <a:round/>
            </a:ln>
            <a:effectLst/>
          </c:spPr>
          <c:dPt>
            <c:idx val="0"/>
            <c:bubble3D val="0"/>
            <c:spPr>
              <a:solidFill>
                <a:srgbClr val="A968D6"/>
              </a:solidFill>
              <a:effectLst/>
            </c:spPr>
          </c:dPt>
          <c:dPt>
            <c:idx val="1"/>
            <c:bubble3D val="0"/>
            <c:spPr>
              <a:solidFill>
                <a:srgbClr val="CBA1E7"/>
              </a:solidFill>
              <a:effectLst/>
            </c:spPr>
          </c:dPt>
          <c:dPt>
            <c:idx val="2"/>
            <c:bubble3D val="0"/>
            <c:spPr>
              <a:solidFill>
                <a:srgbClr val="78BE41"/>
              </a:solidFill>
              <a:effectLst/>
            </c:spPr>
          </c:dPt>
          <c:dPt>
            <c:idx val="3"/>
            <c:bubble3D val="0"/>
            <c:spPr>
              <a:solidFill>
                <a:srgbClr val="A1C781"/>
              </a:solidFill>
              <a:effectLst/>
            </c:spPr>
          </c:dPt>
          <c:dLbls>
            <c:dLbl>
              <c:idx val="0"/>
              <c:numFmt formatCode="0%" sourceLinked="0"/>
              <c:spPr/>
              <c:txPr>
                <a:bodyPr/>
                <a:lstStyle/>
                <a:p>
                  <a:pPr>
                    <a:defRPr sz="825" b="0" i="0" u="none" strike="noStrike">
                      <a:solidFill>
                        <a:srgbClr val="201327"/>
                      </a:solidFill>
                      <a:latin typeface="微软雅黑"/>
                    </a:defRPr>
                  </a:pPr>
                </a:p>
              </c:txPr>
              <c:dLblPos val="ctr"/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1"/>
              <c:numFmt formatCode="0%" sourceLinked="0"/>
              <c:spPr/>
              <c:txPr>
                <a:bodyPr/>
                <a:lstStyle/>
                <a:p>
                  <a:pPr>
                    <a:defRPr sz="825" b="0" i="0" u="none" strike="noStrike">
                      <a:solidFill>
                        <a:srgbClr val="201327"/>
                      </a:solidFill>
                      <a:latin typeface="微软雅黑"/>
                    </a:defRPr>
                  </a:pPr>
                </a:p>
              </c:txPr>
              <c:dLblPos val="ctr"/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2"/>
              <c:numFmt formatCode="0%" sourceLinked="0"/>
              <c:spPr/>
              <c:txPr>
                <a:bodyPr/>
                <a:lstStyle/>
                <a:p>
                  <a:pPr>
                    <a:defRPr sz="825" b="0" i="0" u="none" strike="noStrike">
                      <a:solidFill>
                        <a:srgbClr val="201327"/>
                      </a:solidFill>
                      <a:latin typeface="微软雅黑"/>
                    </a:defRPr>
                  </a:pPr>
                </a:p>
              </c:txPr>
              <c:dLblPos val="ctr"/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3"/>
              <c:numFmt formatCode="0%" sourceLinked="0"/>
              <c:spPr/>
              <c:txPr>
                <a:bodyPr/>
                <a:lstStyle/>
                <a:p>
                  <a:pPr>
                    <a:defRPr sz="825" b="0" i="0" u="none" strike="noStrike">
                      <a:solidFill>
                        <a:srgbClr val="201327"/>
                      </a:solidFill>
                      <a:latin typeface="微软雅黑"/>
                    </a:defRPr>
                  </a:pPr>
                </a:p>
              </c:txPr>
              <c:dLblPos val="ctr"/>
              <c:showLegendKey val="0"/>
              <c:showVal val="0"/>
              <c:showCatName val="0"/>
              <c:showSerName val="0"/>
              <c:showPercent val="1"/>
              <c:showBubbleSize val="0"/>
            </c:dLbl>
            <c:numFmt formatCode="0%" sourceLinked="0"/>
            <c:txPr>
              <a:bodyPr/>
              <a:lstStyle/>
              <a:p>
                <a:pPr>
                  <a:defRPr sz="1800" b="0" i="0" u="none" strike="noStrike">
                    <a:solidFill>
                      <a:srgbClr val="000000"/>
                    </a:solidFill>
                    <a:latin typeface="Arial"/>
                  </a:defRPr>
                </a:pPr>
              </a:p>
            </c:txPr>
            <c:dLblPos val="ctr"/>
            <c:showLegendKey val="0"/>
            <c:showVal val="0"/>
            <c:showCatName val="1"/>
            <c:showSerName val="0"/>
            <c:showPercent val="1"/>
            <c:showBubbleSize val="0"/>
            <c:showLeaderLines val="0"/>
          </c:dLbls>
          <c:cat>
            <c:strRef>
              <c:f>Sheet1!$A$2:$A$5</c:f>
              <c:strCache>
                <c:ptCount val="4"/>
                <c:pt idx="0">
                  <c:v>品牌视觉</c:v>
                </c:pt>
                <c:pt idx="1">
                  <c:v>海报插图</c:v>
                </c:pt>
                <c:pt idx="2">
                  <c:v>界面设计</c:v>
                </c:pt>
                <c:pt idx="3">
                  <c:v>其他</c:v>
                </c:pt>
              </c:strCache>
            </c:strRef>
          </c:cat>
          <c:val>
            <c:numRef>
              <c:f>Sheet1!$B$2:$B$5</c:f>
              <c:numCache>
                <c:ptCount val="4"/>
                <c:pt idx="0">
                  <c:v>38</c:v>
                </c:pt>
                <c:pt idx="1">
                  <c:v>27</c:v>
                </c:pt>
                <c:pt idx="2">
                  <c:v>21</c:v>
                </c:pt>
                <c:pt idx="3">
                  <c:v>14</c:v>
                </c:pt>
              </c:numCache>
            </c:numRef>
          </c:val>
        </c:ser>
        <c:firstSliceAng val="0"/>
      </c:pieChart>
      <c:spPr>
        <a:solidFill>
          <a:srgbClr val="201327"/>
        </a:solidFill>
        <a:ln w="12700" cap="flat">
          <a:solidFill>
            <a:srgbClr val="201327"/>
          </a:solidFill>
        </a:ln>
        <a:effectLst/>
      </c:spPr>
    </c:plotArea>
    <c:legend>
      <c:legendPos val="r"/>
      <c:overlay val="0"/>
      <c:txPr>
        <a:bodyPr/>
        <a:lstStyle/>
        <a:p>
          <a:pPr>
            <a:defRPr sz="825">
              <a:solidFill>
                <a:srgbClr val="EDD9F7"/>
              </a:solidFill>
              <a:latin typeface="微软雅黑"/>
              <a:cs typeface="微软雅黑"/>
            </a:defRPr>
          </a:pPr>
          <a:endParaRPr lang="en-US"/>
        </a:p>
      </c:txPr>
    </c:legend>
    <c:plotVisOnly val="1"/>
    <c:dispBlanksAs val="span"/>
  </c:chart>
  <c:spPr>
    <a:solidFill>
      <a:srgbClr val="201327"/>
    </a:solidFill>
    <a:ln>
      <a:noFill/>
    </a:ln>
    <a:effectLst/>
  </c:spPr>
  <c:externalData r:id="rId1">
    <c:autoUpdate val="0"/>
  </c:externalData>
</c:chartSpace>
</file>

<file path=ppt/charts/chart16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lineChart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趋势</c:v>
                </c:pt>
              </c:strCache>
            </c:strRef>
          </c:tx>
          <c:spPr>
            <a:solidFill>
              <a:srgbClr val="A968D6"/>
            </a:solidFill>
            <a:ln w="25400" cap="flat">
              <a:solidFill>
                <a:srgbClr val="A968D6"/>
              </a:solidFill>
              <a:prstDash val="solid"/>
              <a:round/>
            </a:ln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900" u="none">
                    <a:solidFill>
                      <a:srgbClr val="EDD9F7"/>
                    </a:solidFill>
                    <a:latin typeface="微软雅黑"/>
                  </a:defRPr>
                </a:pPr>
              </a:p>
            </c:txPr>
            <c:dLblPos val="t"/>
            <c:showLegendKey val="0"/>
            <c:showVal val="0"/>
            <c:showCatName val="0"/>
            <c:showSerName val="0"/>
            <c:showPercent val="0"/>
            <c:showBubbleSize val="0"/>
            <c:showLeaderLines val="0"/>
          </c:dLbls>
          <c:marker>
            <c:symbol val="circle"/>
            <c:size val="8"/>
            <c:spPr>
              <a:solidFill>
                <a:srgbClr val="A968D6"/>
              </a:solidFill>
              <a:ln w="9525" cap="flat">
                <a:solidFill>
                  <a:srgbClr val="A968D6"/>
                </a:solidFill>
                <a:prstDash val="solid"/>
                <a:round/>
              </a:ln>
              <a:effectLst/>
            </c:spPr>
          </c:marker>
          <c:cat>
            <c:multiLvlStrRef>
              <c:f>Sheet1!$A$2:$A$5</c:f>
              <c:multiLvlStrCache>
                <c:ptCount val="4"/>
                <c:lvl>
                  <c:pt idx="0">
                    <c:v>品牌视觉</c:v>
                  </c:pt>
                  <c:pt idx="1">
                    <c:v>海报插图</c:v>
                  </c:pt>
                  <c:pt idx="2">
                    <c:v>界面设计</c:v>
                  </c:pt>
                  <c:pt idx="3">
                    <c:v>其他</c:v>
                  </c:pt>
                </c:lvl>
              </c:multiLvlStrCache>
            </c:multiLvl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38</c:v>
                </c:pt>
                <c:pt idx="1">
                  <c:v>27</c:v>
                </c:pt>
                <c:pt idx="2">
                  <c:v>21</c:v>
                </c:pt>
                <c:pt idx="3">
                  <c:v>14</c:v>
                </c:pt>
              </c:numCache>
            </c:numRef>
          </c:val>
          <c:smooth val="0"/>
        </c:ser>
        <c:dLbls>
          <c:numFmt formatCode="#,##0" sourceLinked="0"/>
          <c:txPr>
            <a:bodyPr/>
            <a:lstStyle/>
            <a:p>
              <a:pPr>
                <a:defRPr b="0" i="0" strike="noStrike" sz="900" u="none">
                  <a:solidFill>
                    <a:srgbClr val="EDD9F7"/>
                  </a:solidFill>
                  <a:latin typeface="微软雅黑"/>
                </a:defRPr>
              </a:pPr>
            </a:p>
          </c:txPr>
          <c:dLblPos val="t"/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marker val="1"/>
        <c:axId val="2094734554"/>
        <c:axId val="2094734552"/>
        <c:axId val="2094734556"/>
      </c:line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900" b="0" i="0" u="none" strike="noStrike">
                <a:solidFill>
                  <a:srgbClr val="656E7C"/>
                </a:solidFill>
                <a:latin typeface="微软雅黑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</c:scaling>
        <c:delete val="0"/>
        <c:axPos val="l"/>
        <c:majorGridlines>
          <c:spPr>
            <a:ln w="12700" cap="flat">
              <a:solidFill>
                <a:srgbClr val="D9D9D9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750" b="0" i="0" u="none" strike="noStrike">
                <a:solidFill>
                  <a:srgbClr val="C0ADC9"/>
                </a:solidFill>
                <a:latin typeface="微软雅黑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solidFill>
          <a:srgbClr val="201327"/>
        </a:solidFill>
        <a:ln w="12700" cap="flat">
          <a:solidFill>
            <a:srgbClr val="201327"/>
          </a:solidFill>
        </a:ln>
        <a:effectLst/>
      </c:spPr>
    </c:plotArea>
    <c:plotVisOnly val="1"/>
    <c:dispBlanksAs val="span"/>
  </c:chart>
  <c:spPr>
    <a:solidFill>
      <a:srgbClr val="201327"/>
    </a:solidFill>
    <a:ln>
      <a:noFill/>
    </a:ln>
    <a:effectLst/>
  </c:sp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160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svg"/><Relationship Id="rId3" Type="http://schemas.openxmlformats.org/officeDocument/2006/relationships/image" Target="../media/image-10-3.png"/><Relationship Id="rId4" Type="http://schemas.openxmlformats.org/officeDocument/2006/relationships/image" Target="../media/image-10-4.svg"/><Relationship Id="rId5" Type="http://schemas.openxmlformats.org/officeDocument/2006/relationships/image" Target="../media/image-10-5.png"/><Relationship Id="rId6" Type="http://schemas.openxmlformats.org/officeDocument/2006/relationships/image" Target="../media/image-10-6.sv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161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jpeg"/><Relationship Id="rId3" Type="http://schemas.openxmlformats.org/officeDocument/2006/relationships/image" Target="../media/image-14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jpeg"/><Relationship Id="rId3" Type="http://schemas.openxmlformats.org/officeDocument/2006/relationships/image" Target="../media/image-15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162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163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2C143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2C143D">
              <a:alpha val="74000"/>
            </a:srgbClr>
          </a:solidFill>
          <a:ln/>
        </p:spPr>
      </p:sp>
      <p:sp>
        <p:nvSpPr>
          <p:cNvPr id="4" name="Shape 1"/>
          <p:cNvSpPr/>
          <p:nvPr/>
        </p:nvSpPr>
        <p:spPr>
          <a:xfrm>
            <a:off x="8572500" y="-1333500"/>
            <a:ext cx="4953000" cy="4953000"/>
          </a:xfrm>
          <a:prstGeom prst="ellipse">
            <a:avLst/>
          </a:prstGeom>
          <a:solidFill>
            <a:srgbClr val="FFFFFF">
              <a:alpha val="6000"/>
            </a:srgbClr>
          </a:solidFill>
          <a:ln/>
        </p:spPr>
      </p:sp>
      <p:sp>
        <p:nvSpPr>
          <p:cNvPr id="5" name="Shape 2"/>
          <p:cNvSpPr/>
          <p:nvPr/>
        </p:nvSpPr>
        <p:spPr>
          <a:xfrm>
            <a:off x="6762750" y="5334000"/>
            <a:ext cx="4000500" cy="4000500"/>
          </a:xfrm>
          <a:prstGeom prst="ellipse">
            <a:avLst/>
          </a:prstGeom>
          <a:solidFill>
            <a:srgbClr val="FFFFFF">
              <a:alpha val="5000"/>
            </a:srgbClr>
          </a:solidFill>
          <a:ln/>
        </p:spPr>
      </p:sp>
      <p:sp>
        <p:nvSpPr>
          <p:cNvPr id="6" name="Text 3"/>
          <p:cNvSpPr txBox="1"/>
          <p:nvPr/>
        </p:nvSpPr>
        <p:spPr>
          <a:xfrm>
            <a:off x="914400" y="723900"/>
            <a:ext cx="76200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25" b="1" spc="472" kern="0" dirty="0">
                <a:solidFill>
                  <a:srgbClr val="D8BBE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作品集 · 创意展示</a:t>
            </a:r>
            <a:endParaRPr lang="en-US" sz="1125" dirty="0"/>
          </a:p>
        </p:txBody>
      </p:sp>
      <p:sp>
        <p:nvSpPr>
          <p:cNvPr id="7" name="Text 4"/>
          <p:cNvSpPr txBox="1"/>
          <p:nvPr/>
        </p:nvSpPr>
        <p:spPr>
          <a:xfrm>
            <a:off x="914400" y="1143000"/>
            <a:ext cx="9334500" cy="1905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14000"/>
              </a:lnSpc>
              <a:buNone/>
            </a:pPr>
            <a:r>
              <a:rPr lang="en-US" sz="690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设计作品集 · 灵感辑</a:t>
            </a:r>
            <a:endParaRPr lang="en-US" sz="6900" dirty="0"/>
          </a:p>
        </p:txBody>
      </p:sp>
      <p:sp>
        <p:nvSpPr>
          <p:cNvPr id="8" name="Text 5"/>
          <p:cNvSpPr txBox="1"/>
          <p:nvPr/>
        </p:nvSpPr>
        <p:spPr>
          <a:xfrm>
            <a:off x="914400" y="2408682"/>
            <a:ext cx="819150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800" dirty="0">
                <a:solidFill>
                  <a:srgbClr val="C0B9C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把想法摊开看，好设计自己会说话</a:t>
            </a:r>
            <a:endParaRPr lang="en-US" sz="1800" dirty="0"/>
          </a:p>
        </p:txBody>
      </p:sp>
      <p:sp>
        <p:nvSpPr>
          <p:cNvPr id="9" name="Shape 6"/>
          <p:cNvSpPr/>
          <p:nvPr/>
        </p:nvSpPr>
        <p:spPr>
          <a:xfrm>
            <a:off x="914400" y="5810250"/>
            <a:ext cx="1143000" cy="57150"/>
          </a:xfrm>
          <a:prstGeom prst="rect">
            <a:avLst/>
          </a:prstGeom>
          <a:solidFill>
            <a:srgbClr val="D8BBED"/>
          </a:solidFill>
          <a:ln/>
        </p:spPr>
      </p:sp>
      <p:sp>
        <p:nvSpPr>
          <p:cNvPr id="10" name="Text 7"/>
          <p:cNvSpPr txBox="1"/>
          <p:nvPr/>
        </p:nvSpPr>
        <p:spPr>
          <a:xfrm>
            <a:off x="914400" y="5981700"/>
            <a:ext cx="66675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75" dirty="0">
                <a:solidFill>
                  <a:srgbClr val="C0B9C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2026年10月18日 · 974工具箱</a:t>
            </a:r>
            <a:endParaRPr lang="en-US" sz="1275" dirty="0"/>
          </a:p>
        </p:txBody>
      </p:sp>
      <p:sp>
        <p:nvSpPr>
          <p:cNvPr id="11" name="Shape 8"/>
          <p:cNvSpPr/>
          <p:nvPr/>
        </p:nvSpPr>
        <p:spPr>
          <a:xfrm>
            <a:off x="571500" y="666750"/>
            <a:ext cx="47625" cy="47625"/>
          </a:xfrm>
          <a:prstGeom prst="rect">
            <a:avLst/>
          </a:prstGeom>
          <a:solidFill>
            <a:srgbClr val="A968D6">
              <a:alpha val="37000"/>
            </a:srgbClr>
          </a:solidFill>
          <a:ln/>
        </p:spPr>
      </p:sp>
      <p:sp>
        <p:nvSpPr>
          <p:cNvPr id="12" name="Shape 9"/>
          <p:cNvSpPr/>
          <p:nvPr/>
        </p:nvSpPr>
        <p:spPr>
          <a:xfrm>
            <a:off x="571500" y="2762250"/>
            <a:ext cx="47625" cy="47625"/>
          </a:xfrm>
          <a:prstGeom prst="rect">
            <a:avLst/>
          </a:prstGeom>
          <a:solidFill>
            <a:srgbClr val="A968D6">
              <a:alpha val="37000"/>
            </a:srgbClr>
          </a:solidFill>
          <a:ln/>
        </p:spPr>
      </p:sp>
      <p:sp>
        <p:nvSpPr>
          <p:cNvPr id="13" name="Shape 10"/>
          <p:cNvSpPr/>
          <p:nvPr/>
        </p:nvSpPr>
        <p:spPr>
          <a:xfrm>
            <a:off x="571500" y="4857750"/>
            <a:ext cx="47625" cy="47625"/>
          </a:xfrm>
          <a:prstGeom prst="rect">
            <a:avLst/>
          </a:prstGeom>
          <a:solidFill>
            <a:srgbClr val="A968D6">
              <a:alpha val="37000"/>
            </a:srgbClr>
          </a:solidFill>
          <a:ln/>
        </p:spPr>
      </p:sp>
      <p:sp>
        <p:nvSpPr>
          <p:cNvPr id="14" name="Shape 11"/>
          <p:cNvSpPr/>
          <p:nvPr/>
        </p:nvSpPr>
        <p:spPr>
          <a:xfrm>
            <a:off x="2667000" y="666750"/>
            <a:ext cx="47625" cy="47625"/>
          </a:xfrm>
          <a:prstGeom prst="rect">
            <a:avLst/>
          </a:prstGeom>
          <a:solidFill>
            <a:srgbClr val="A968D6">
              <a:alpha val="37000"/>
            </a:srgbClr>
          </a:solidFill>
          <a:ln/>
        </p:spPr>
      </p:sp>
      <p:sp>
        <p:nvSpPr>
          <p:cNvPr id="15" name="Shape 12"/>
          <p:cNvSpPr/>
          <p:nvPr/>
        </p:nvSpPr>
        <p:spPr>
          <a:xfrm>
            <a:off x="2667000" y="2762250"/>
            <a:ext cx="47625" cy="47625"/>
          </a:xfrm>
          <a:prstGeom prst="rect">
            <a:avLst/>
          </a:prstGeom>
          <a:solidFill>
            <a:srgbClr val="A968D6">
              <a:alpha val="37000"/>
            </a:srgbClr>
          </a:solidFill>
          <a:ln/>
        </p:spPr>
      </p:sp>
      <p:sp>
        <p:nvSpPr>
          <p:cNvPr id="16" name="Shape 13"/>
          <p:cNvSpPr/>
          <p:nvPr/>
        </p:nvSpPr>
        <p:spPr>
          <a:xfrm>
            <a:off x="2667000" y="4857750"/>
            <a:ext cx="47625" cy="47625"/>
          </a:xfrm>
          <a:prstGeom prst="rect">
            <a:avLst/>
          </a:prstGeom>
          <a:solidFill>
            <a:srgbClr val="A968D6">
              <a:alpha val="37000"/>
            </a:srgbClr>
          </a:solidFill>
          <a:ln/>
        </p:spPr>
      </p:sp>
      <p:sp>
        <p:nvSpPr>
          <p:cNvPr id="17" name="Shape 14"/>
          <p:cNvSpPr/>
          <p:nvPr/>
        </p:nvSpPr>
        <p:spPr>
          <a:xfrm>
            <a:off x="4762500" y="666750"/>
            <a:ext cx="47625" cy="47625"/>
          </a:xfrm>
          <a:prstGeom prst="rect">
            <a:avLst/>
          </a:prstGeom>
          <a:solidFill>
            <a:srgbClr val="A968D6">
              <a:alpha val="37000"/>
            </a:srgbClr>
          </a:solidFill>
          <a:ln/>
        </p:spPr>
      </p:sp>
      <p:sp>
        <p:nvSpPr>
          <p:cNvPr id="18" name="Shape 15"/>
          <p:cNvSpPr/>
          <p:nvPr/>
        </p:nvSpPr>
        <p:spPr>
          <a:xfrm>
            <a:off x="4762500" y="2762250"/>
            <a:ext cx="47625" cy="47625"/>
          </a:xfrm>
          <a:prstGeom prst="rect">
            <a:avLst/>
          </a:prstGeom>
          <a:solidFill>
            <a:srgbClr val="A968D6">
              <a:alpha val="37000"/>
            </a:srgbClr>
          </a:solidFill>
          <a:ln/>
        </p:spPr>
      </p:sp>
      <p:sp>
        <p:nvSpPr>
          <p:cNvPr id="19" name="Shape 16"/>
          <p:cNvSpPr/>
          <p:nvPr/>
        </p:nvSpPr>
        <p:spPr>
          <a:xfrm>
            <a:off x="4762500" y="4857750"/>
            <a:ext cx="47625" cy="47625"/>
          </a:xfrm>
          <a:prstGeom prst="rect">
            <a:avLst/>
          </a:prstGeom>
          <a:solidFill>
            <a:srgbClr val="A968D6">
              <a:alpha val="37000"/>
            </a:srgbClr>
          </a:solidFill>
          <a:ln/>
        </p:spPr>
      </p:sp>
      <p:sp>
        <p:nvSpPr>
          <p:cNvPr id="20" name="Shape 17"/>
          <p:cNvSpPr/>
          <p:nvPr/>
        </p:nvSpPr>
        <p:spPr>
          <a:xfrm>
            <a:off x="6858000" y="666750"/>
            <a:ext cx="47625" cy="47625"/>
          </a:xfrm>
          <a:prstGeom prst="rect">
            <a:avLst/>
          </a:prstGeom>
          <a:solidFill>
            <a:srgbClr val="A968D6">
              <a:alpha val="37000"/>
            </a:srgbClr>
          </a:solidFill>
          <a:ln/>
        </p:spPr>
      </p:sp>
      <p:sp>
        <p:nvSpPr>
          <p:cNvPr id="21" name="Shape 18"/>
          <p:cNvSpPr/>
          <p:nvPr/>
        </p:nvSpPr>
        <p:spPr>
          <a:xfrm>
            <a:off x="6858000" y="2762250"/>
            <a:ext cx="47625" cy="47625"/>
          </a:xfrm>
          <a:prstGeom prst="rect">
            <a:avLst/>
          </a:prstGeom>
          <a:solidFill>
            <a:srgbClr val="A968D6">
              <a:alpha val="37000"/>
            </a:srgbClr>
          </a:solidFill>
          <a:ln/>
        </p:spPr>
      </p:sp>
      <p:sp>
        <p:nvSpPr>
          <p:cNvPr id="22" name="Shape 19"/>
          <p:cNvSpPr/>
          <p:nvPr/>
        </p:nvSpPr>
        <p:spPr>
          <a:xfrm>
            <a:off x="6858000" y="4857750"/>
            <a:ext cx="47625" cy="47625"/>
          </a:xfrm>
          <a:prstGeom prst="rect">
            <a:avLst/>
          </a:prstGeom>
          <a:solidFill>
            <a:srgbClr val="A968D6">
              <a:alpha val="37000"/>
            </a:srgbClr>
          </a:solidFill>
          <a:ln/>
        </p:spPr>
      </p:sp>
      <p:sp>
        <p:nvSpPr>
          <p:cNvPr id="23" name="Shape 20"/>
          <p:cNvSpPr/>
          <p:nvPr/>
        </p:nvSpPr>
        <p:spPr>
          <a:xfrm>
            <a:off x="8953500" y="666750"/>
            <a:ext cx="47625" cy="47625"/>
          </a:xfrm>
          <a:prstGeom prst="rect">
            <a:avLst/>
          </a:prstGeom>
          <a:solidFill>
            <a:srgbClr val="A968D6">
              <a:alpha val="37000"/>
            </a:srgbClr>
          </a:solidFill>
          <a:ln/>
        </p:spPr>
      </p:sp>
      <p:sp>
        <p:nvSpPr>
          <p:cNvPr id="24" name="Shape 21"/>
          <p:cNvSpPr/>
          <p:nvPr/>
        </p:nvSpPr>
        <p:spPr>
          <a:xfrm>
            <a:off x="8953500" y="2762250"/>
            <a:ext cx="47625" cy="47625"/>
          </a:xfrm>
          <a:prstGeom prst="rect">
            <a:avLst/>
          </a:prstGeom>
          <a:solidFill>
            <a:srgbClr val="A968D6">
              <a:alpha val="37000"/>
            </a:srgbClr>
          </a:solidFill>
          <a:ln/>
        </p:spPr>
      </p:sp>
      <p:sp>
        <p:nvSpPr>
          <p:cNvPr id="25" name="Shape 22"/>
          <p:cNvSpPr/>
          <p:nvPr/>
        </p:nvSpPr>
        <p:spPr>
          <a:xfrm>
            <a:off x="8953500" y="4857750"/>
            <a:ext cx="47625" cy="47625"/>
          </a:xfrm>
          <a:prstGeom prst="rect">
            <a:avLst/>
          </a:prstGeom>
          <a:solidFill>
            <a:srgbClr val="A968D6">
              <a:alpha val="37000"/>
            </a:srgbClr>
          </a:solidFill>
          <a:ln/>
        </p:spPr>
      </p:sp>
      <p:sp>
        <p:nvSpPr>
          <p:cNvPr id="26" name="Shape 23"/>
          <p:cNvSpPr/>
          <p:nvPr/>
        </p:nvSpPr>
        <p:spPr>
          <a:xfrm>
            <a:off x="11049000" y="666750"/>
            <a:ext cx="47625" cy="47625"/>
          </a:xfrm>
          <a:prstGeom prst="rect">
            <a:avLst/>
          </a:prstGeom>
          <a:solidFill>
            <a:srgbClr val="A968D6">
              <a:alpha val="37000"/>
            </a:srgbClr>
          </a:solidFill>
          <a:ln/>
        </p:spPr>
      </p:sp>
      <p:sp>
        <p:nvSpPr>
          <p:cNvPr id="27" name="Shape 24"/>
          <p:cNvSpPr/>
          <p:nvPr/>
        </p:nvSpPr>
        <p:spPr>
          <a:xfrm>
            <a:off x="11049000" y="2762250"/>
            <a:ext cx="47625" cy="47625"/>
          </a:xfrm>
          <a:prstGeom prst="rect">
            <a:avLst/>
          </a:prstGeom>
          <a:solidFill>
            <a:srgbClr val="A968D6">
              <a:alpha val="37000"/>
            </a:srgbClr>
          </a:solidFill>
          <a:ln/>
        </p:spPr>
      </p:sp>
      <p:sp>
        <p:nvSpPr>
          <p:cNvPr id="28" name="Shape 25"/>
          <p:cNvSpPr/>
          <p:nvPr/>
        </p:nvSpPr>
        <p:spPr>
          <a:xfrm>
            <a:off x="11049000" y="4857750"/>
            <a:ext cx="47625" cy="47625"/>
          </a:xfrm>
          <a:prstGeom prst="rect">
            <a:avLst/>
          </a:prstGeom>
          <a:solidFill>
            <a:srgbClr val="A968D6">
              <a:alpha val="37000"/>
            </a:srgbClr>
          </a:solidFill>
          <a:ln/>
        </p:spPr>
      </p:sp>
      <p:sp>
        <p:nvSpPr>
          <p:cNvPr id="29" name="Shape 26"/>
          <p:cNvSpPr/>
          <p:nvPr/>
        </p:nvSpPr>
        <p:spPr>
          <a:xfrm>
            <a:off x="1524000" y="1714500"/>
            <a:ext cx="57150" cy="57150"/>
          </a:xfrm>
          <a:prstGeom prst="rect">
            <a:avLst/>
          </a:prstGeom>
          <a:solidFill>
            <a:srgbClr val="3D2F44">
              <a:alpha val="37000"/>
            </a:srgbClr>
          </a:solidFill>
          <a:ln/>
        </p:spPr>
      </p:sp>
      <p:sp>
        <p:nvSpPr>
          <p:cNvPr id="30" name="Shape 27"/>
          <p:cNvSpPr/>
          <p:nvPr/>
        </p:nvSpPr>
        <p:spPr>
          <a:xfrm>
            <a:off x="1524000" y="4191000"/>
            <a:ext cx="57150" cy="57150"/>
          </a:xfrm>
          <a:prstGeom prst="rect">
            <a:avLst/>
          </a:prstGeom>
          <a:solidFill>
            <a:srgbClr val="3D2F44">
              <a:alpha val="37000"/>
            </a:srgbClr>
          </a:solidFill>
          <a:ln/>
        </p:spPr>
      </p:sp>
      <p:sp>
        <p:nvSpPr>
          <p:cNvPr id="31" name="Shape 28"/>
          <p:cNvSpPr/>
          <p:nvPr/>
        </p:nvSpPr>
        <p:spPr>
          <a:xfrm>
            <a:off x="1524000" y="6667500"/>
            <a:ext cx="57150" cy="57150"/>
          </a:xfrm>
          <a:prstGeom prst="rect">
            <a:avLst/>
          </a:prstGeom>
          <a:solidFill>
            <a:srgbClr val="3D2F44">
              <a:alpha val="37000"/>
            </a:srgbClr>
          </a:solidFill>
          <a:ln/>
        </p:spPr>
      </p:sp>
      <p:sp>
        <p:nvSpPr>
          <p:cNvPr id="32" name="Shape 29"/>
          <p:cNvSpPr/>
          <p:nvPr/>
        </p:nvSpPr>
        <p:spPr>
          <a:xfrm>
            <a:off x="4000500" y="1714500"/>
            <a:ext cx="57150" cy="57150"/>
          </a:xfrm>
          <a:prstGeom prst="rect">
            <a:avLst/>
          </a:prstGeom>
          <a:solidFill>
            <a:srgbClr val="3D2F44">
              <a:alpha val="37000"/>
            </a:srgbClr>
          </a:solidFill>
          <a:ln/>
        </p:spPr>
      </p:sp>
      <p:sp>
        <p:nvSpPr>
          <p:cNvPr id="33" name="Shape 30"/>
          <p:cNvSpPr/>
          <p:nvPr/>
        </p:nvSpPr>
        <p:spPr>
          <a:xfrm>
            <a:off x="4000500" y="4191000"/>
            <a:ext cx="57150" cy="57150"/>
          </a:xfrm>
          <a:prstGeom prst="rect">
            <a:avLst/>
          </a:prstGeom>
          <a:solidFill>
            <a:srgbClr val="3D2F44">
              <a:alpha val="37000"/>
            </a:srgbClr>
          </a:solidFill>
          <a:ln/>
        </p:spPr>
      </p:sp>
      <p:sp>
        <p:nvSpPr>
          <p:cNvPr id="34" name="Shape 31"/>
          <p:cNvSpPr/>
          <p:nvPr/>
        </p:nvSpPr>
        <p:spPr>
          <a:xfrm>
            <a:off x="4000500" y="6667500"/>
            <a:ext cx="57150" cy="57150"/>
          </a:xfrm>
          <a:prstGeom prst="rect">
            <a:avLst/>
          </a:prstGeom>
          <a:solidFill>
            <a:srgbClr val="3D2F44">
              <a:alpha val="37000"/>
            </a:srgbClr>
          </a:solidFill>
          <a:ln/>
        </p:spPr>
      </p:sp>
      <p:sp>
        <p:nvSpPr>
          <p:cNvPr id="35" name="Shape 32"/>
          <p:cNvSpPr/>
          <p:nvPr/>
        </p:nvSpPr>
        <p:spPr>
          <a:xfrm>
            <a:off x="6477000" y="1714500"/>
            <a:ext cx="57150" cy="57150"/>
          </a:xfrm>
          <a:prstGeom prst="rect">
            <a:avLst/>
          </a:prstGeom>
          <a:solidFill>
            <a:srgbClr val="3D2F44">
              <a:alpha val="37000"/>
            </a:srgbClr>
          </a:solidFill>
          <a:ln/>
        </p:spPr>
      </p:sp>
      <p:sp>
        <p:nvSpPr>
          <p:cNvPr id="36" name="Shape 33"/>
          <p:cNvSpPr/>
          <p:nvPr/>
        </p:nvSpPr>
        <p:spPr>
          <a:xfrm>
            <a:off x="6477000" y="4191000"/>
            <a:ext cx="57150" cy="57150"/>
          </a:xfrm>
          <a:prstGeom prst="rect">
            <a:avLst/>
          </a:prstGeom>
          <a:solidFill>
            <a:srgbClr val="3D2F44">
              <a:alpha val="37000"/>
            </a:srgbClr>
          </a:solidFill>
          <a:ln/>
        </p:spPr>
      </p:sp>
      <p:sp>
        <p:nvSpPr>
          <p:cNvPr id="37" name="Shape 34"/>
          <p:cNvSpPr/>
          <p:nvPr/>
        </p:nvSpPr>
        <p:spPr>
          <a:xfrm>
            <a:off x="6477000" y="6667500"/>
            <a:ext cx="57150" cy="57150"/>
          </a:xfrm>
          <a:prstGeom prst="rect">
            <a:avLst/>
          </a:prstGeom>
          <a:solidFill>
            <a:srgbClr val="3D2F44">
              <a:alpha val="37000"/>
            </a:srgbClr>
          </a:solidFill>
          <a:ln/>
        </p:spPr>
      </p:sp>
      <p:sp>
        <p:nvSpPr>
          <p:cNvPr id="38" name="Shape 35"/>
          <p:cNvSpPr/>
          <p:nvPr/>
        </p:nvSpPr>
        <p:spPr>
          <a:xfrm>
            <a:off x="8953500" y="1714500"/>
            <a:ext cx="57150" cy="57150"/>
          </a:xfrm>
          <a:prstGeom prst="rect">
            <a:avLst/>
          </a:prstGeom>
          <a:solidFill>
            <a:srgbClr val="3D2F44">
              <a:alpha val="37000"/>
            </a:srgbClr>
          </a:solidFill>
          <a:ln/>
        </p:spPr>
      </p:sp>
      <p:sp>
        <p:nvSpPr>
          <p:cNvPr id="39" name="Shape 36"/>
          <p:cNvSpPr/>
          <p:nvPr/>
        </p:nvSpPr>
        <p:spPr>
          <a:xfrm>
            <a:off x="8953500" y="4191000"/>
            <a:ext cx="57150" cy="57150"/>
          </a:xfrm>
          <a:prstGeom prst="rect">
            <a:avLst/>
          </a:prstGeom>
          <a:solidFill>
            <a:srgbClr val="3D2F44">
              <a:alpha val="37000"/>
            </a:srgbClr>
          </a:solidFill>
          <a:ln/>
        </p:spPr>
      </p:sp>
      <p:sp>
        <p:nvSpPr>
          <p:cNvPr id="40" name="Shape 37"/>
          <p:cNvSpPr/>
          <p:nvPr/>
        </p:nvSpPr>
        <p:spPr>
          <a:xfrm>
            <a:off x="8953500" y="6667500"/>
            <a:ext cx="57150" cy="57150"/>
          </a:xfrm>
          <a:prstGeom prst="rect">
            <a:avLst/>
          </a:prstGeom>
          <a:solidFill>
            <a:srgbClr val="3D2F44">
              <a:alpha val="37000"/>
            </a:srgbClr>
          </a:solidFill>
          <a:ln/>
        </p:spPr>
      </p:sp>
      <p:sp>
        <p:nvSpPr>
          <p:cNvPr id="41" name="Shape 38"/>
          <p:cNvSpPr/>
          <p:nvPr/>
        </p:nvSpPr>
        <p:spPr>
          <a:xfrm rot="-840000">
            <a:off x="10572750" y="800100"/>
            <a:ext cx="2286000" cy="1524000"/>
          </a:xfrm>
          <a:prstGeom prst="rect">
            <a:avLst/>
          </a:prstGeom>
          <a:solidFill>
            <a:srgbClr val="A968D6">
              <a:alpha val="50000"/>
            </a:srgbClr>
          </a:solidFill>
          <a:ln/>
        </p:spPr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20132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201327">
              <a:alpha val="30000"/>
            </a:srgbClr>
          </a:solidFill>
          <a:ln/>
        </p:spPr>
      </p:sp>
      <p:sp>
        <p:nvSpPr>
          <p:cNvPr id="4" name="Shape 1"/>
          <p:cNvSpPr/>
          <p:nvPr/>
        </p:nvSpPr>
        <p:spPr>
          <a:xfrm>
            <a:off x="4533900" y="762000"/>
            <a:ext cx="9525" cy="5429250"/>
          </a:xfrm>
          <a:prstGeom prst="rect">
            <a:avLst/>
          </a:prstGeom>
          <a:solidFill>
            <a:srgbClr val="3B2D42"/>
          </a:solidFill>
          <a:ln/>
        </p:spPr>
      </p:sp>
      <p:sp>
        <p:nvSpPr>
          <p:cNvPr id="5" name="Text 2"/>
          <p:cNvSpPr txBox="1"/>
          <p:nvPr/>
        </p:nvSpPr>
        <p:spPr>
          <a:xfrm>
            <a:off x="914400" y="2905125"/>
            <a:ext cx="314325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420" kern="0" dirty="0">
                <a:solidFill>
                  <a:srgbClr val="A968D6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CONTENTS</a:t>
            </a:r>
            <a:endParaRPr lang="en-US" sz="1050" dirty="0"/>
          </a:p>
        </p:txBody>
      </p:sp>
      <p:sp>
        <p:nvSpPr>
          <p:cNvPr id="6" name="Text 3"/>
          <p:cNvSpPr txBox="1"/>
          <p:nvPr/>
        </p:nvSpPr>
        <p:spPr>
          <a:xfrm>
            <a:off x="914400" y="3238500"/>
            <a:ext cx="3143250" cy="8572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6600" b="1" dirty="0">
                <a:solidFill>
                  <a:srgbClr val="EDD9F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目录</a:t>
            </a:r>
            <a:endParaRPr lang="en-US" sz="6600" dirty="0"/>
          </a:p>
        </p:txBody>
      </p:sp>
      <p:sp>
        <p:nvSpPr>
          <p:cNvPr id="7" name="Text 4"/>
          <p:cNvSpPr txBox="1"/>
          <p:nvPr/>
        </p:nvSpPr>
        <p:spPr>
          <a:xfrm>
            <a:off x="5105400" y="150304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A968D6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5791200" y="150304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EDD9F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先讲想法，再给成品</a:t>
            </a:r>
            <a:endParaRPr lang="en-US" sz="2025" dirty="0"/>
          </a:p>
        </p:txBody>
      </p:sp>
      <p:sp>
        <p:nvSpPr>
          <p:cNvPr id="9" name="Shape 6"/>
          <p:cNvSpPr/>
          <p:nvPr/>
        </p:nvSpPr>
        <p:spPr>
          <a:xfrm>
            <a:off x="5105400" y="2021205"/>
            <a:ext cx="6172200" cy="9525"/>
          </a:xfrm>
          <a:prstGeom prst="rect">
            <a:avLst/>
          </a:prstGeom>
          <a:solidFill>
            <a:srgbClr val="3B2D42"/>
          </a:solidFill>
          <a:ln/>
        </p:spPr>
      </p:sp>
      <p:sp>
        <p:nvSpPr>
          <p:cNvPr id="10" name="Text 7"/>
          <p:cNvSpPr txBox="1"/>
          <p:nvPr/>
        </p:nvSpPr>
        <p:spPr>
          <a:xfrm>
            <a:off x="5105400" y="223075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A968D6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</a:t>
            </a:r>
            <a:endParaRPr lang="en-US" sz="1500" dirty="0"/>
          </a:p>
        </p:txBody>
      </p:sp>
      <p:sp>
        <p:nvSpPr>
          <p:cNvPr id="11" name="Text 8"/>
          <p:cNvSpPr txBox="1"/>
          <p:nvPr/>
        </p:nvSpPr>
        <p:spPr>
          <a:xfrm>
            <a:off x="5791200" y="223075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EDD9F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作品类型分布 · 构成占比</a:t>
            </a:r>
            <a:endParaRPr lang="en-US" sz="2025" dirty="0"/>
          </a:p>
        </p:txBody>
      </p:sp>
      <p:sp>
        <p:nvSpPr>
          <p:cNvPr id="12" name="Shape 9"/>
          <p:cNvSpPr/>
          <p:nvPr/>
        </p:nvSpPr>
        <p:spPr>
          <a:xfrm>
            <a:off x="5105400" y="2748915"/>
            <a:ext cx="6172200" cy="9525"/>
          </a:xfrm>
          <a:prstGeom prst="rect">
            <a:avLst/>
          </a:prstGeom>
          <a:solidFill>
            <a:srgbClr val="3B2D42"/>
          </a:solidFill>
          <a:ln/>
        </p:spPr>
      </p:sp>
      <p:sp>
        <p:nvSpPr>
          <p:cNvPr id="13" name="Text 10"/>
          <p:cNvSpPr txBox="1"/>
          <p:nvPr/>
        </p:nvSpPr>
        <p:spPr>
          <a:xfrm>
            <a:off x="5105400" y="295846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A968D6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</a:t>
            </a:r>
            <a:endParaRPr lang="en-US" sz="1500" dirty="0"/>
          </a:p>
        </p:txBody>
      </p:sp>
      <p:sp>
        <p:nvSpPr>
          <p:cNvPr id="14" name="Text 11"/>
          <p:cNvSpPr txBox="1"/>
          <p:nvPr/>
        </p:nvSpPr>
        <p:spPr>
          <a:xfrm>
            <a:off x="5791200" y="295846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EDD9F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创作理念</a:t>
            </a:r>
            <a:endParaRPr lang="en-US" sz="2025" dirty="0"/>
          </a:p>
        </p:txBody>
      </p:sp>
      <p:sp>
        <p:nvSpPr>
          <p:cNvPr id="15" name="Shape 12"/>
          <p:cNvSpPr/>
          <p:nvPr/>
        </p:nvSpPr>
        <p:spPr>
          <a:xfrm>
            <a:off x="5105400" y="3476625"/>
            <a:ext cx="6172200" cy="9525"/>
          </a:xfrm>
          <a:prstGeom prst="rect">
            <a:avLst/>
          </a:prstGeom>
          <a:solidFill>
            <a:srgbClr val="3B2D42"/>
          </a:solidFill>
          <a:ln/>
        </p:spPr>
      </p:sp>
      <p:sp>
        <p:nvSpPr>
          <p:cNvPr id="16" name="Text 13"/>
          <p:cNvSpPr txBox="1"/>
          <p:nvPr/>
        </p:nvSpPr>
        <p:spPr>
          <a:xfrm>
            <a:off x="5105400" y="368617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A968D6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04</a:t>
            </a:r>
            <a:endParaRPr lang="en-US" sz="1500" dirty="0"/>
          </a:p>
        </p:txBody>
      </p:sp>
      <p:sp>
        <p:nvSpPr>
          <p:cNvPr id="17" name="Text 14"/>
          <p:cNvSpPr txBox="1"/>
          <p:nvPr/>
        </p:nvSpPr>
        <p:spPr>
          <a:xfrm>
            <a:off x="5791200" y="368617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EDD9F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作品集里的三个数字</a:t>
            </a:r>
            <a:endParaRPr lang="en-US" sz="2025" dirty="0"/>
          </a:p>
        </p:txBody>
      </p:sp>
      <p:sp>
        <p:nvSpPr>
          <p:cNvPr id="18" name="Shape 15"/>
          <p:cNvSpPr/>
          <p:nvPr/>
        </p:nvSpPr>
        <p:spPr>
          <a:xfrm>
            <a:off x="5105400" y="4204335"/>
            <a:ext cx="6172200" cy="9525"/>
          </a:xfrm>
          <a:prstGeom prst="rect">
            <a:avLst/>
          </a:prstGeom>
          <a:solidFill>
            <a:srgbClr val="3B2D42"/>
          </a:solidFill>
          <a:ln/>
        </p:spPr>
      </p:sp>
      <p:sp>
        <p:nvSpPr>
          <p:cNvPr id="19" name="Text 16"/>
          <p:cNvSpPr txBox="1"/>
          <p:nvPr/>
        </p:nvSpPr>
        <p:spPr>
          <a:xfrm>
            <a:off x="5105400" y="441388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A968D6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05</a:t>
            </a:r>
            <a:endParaRPr lang="en-US" sz="1500" dirty="0"/>
          </a:p>
        </p:txBody>
      </p:sp>
      <p:sp>
        <p:nvSpPr>
          <p:cNvPr id="20" name="Text 17"/>
          <p:cNvSpPr txBox="1"/>
          <p:nvPr/>
        </p:nvSpPr>
        <p:spPr>
          <a:xfrm>
            <a:off x="5791200" y="441388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EDD9F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作品类型分布</a:t>
            </a:r>
            <a:endParaRPr lang="en-US" sz="2025" dirty="0"/>
          </a:p>
        </p:txBody>
      </p:sp>
      <p:sp>
        <p:nvSpPr>
          <p:cNvPr id="21" name="Shape 18"/>
          <p:cNvSpPr/>
          <p:nvPr/>
        </p:nvSpPr>
        <p:spPr>
          <a:xfrm>
            <a:off x="5105400" y="4932045"/>
            <a:ext cx="6172200" cy="9525"/>
          </a:xfrm>
          <a:prstGeom prst="rect">
            <a:avLst/>
          </a:prstGeom>
          <a:solidFill>
            <a:srgbClr val="3B2D42"/>
          </a:solidFill>
          <a:ln/>
        </p:spPr>
      </p:sp>
      <p:sp>
        <p:nvSpPr>
          <p:cNvPr id="22" name="Text 19"/>
          <p:cNvSpPr txBox="1"/>
          <p:nvPr/>
        </p:nvSpPr>
        <p:spPr>
          <a:xfrm>
            <a:off x="5105400" y="514159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A968D6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06</a:t>
            </a:r>
            <a:endParaRPr lang="en-US" sz="1500" dirty="0"/>
          </a:p>
        </p:txBody>
      </p:sp>
      <p:sp>
        <p:nvSpPr>
          <p:cNvPr id="23" name="Text 20"/>
          <p:cNvSpPr txBox="1"/>
          <p:nvPr/>
        </p:nvSpPr>
        <p:spPr>
          <a:xfrm>
            <a:off x="5791200" y="514159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EDD9F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系列作品</a:t>
            </a:r>
            <a:endParaRPr lang="en-US" sz="2025" dirty="0"/>
          </a:p>
        </p:txBody>
      </p:sp>
      <p:sp>
        <p:nvSpPr>
          <p:cNvPr id="24" name="Shape 21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3B2D42"/>
          </a:solidFill>
          <a:ln/>
        </p:spPr>
      </p:sp>
      <p:sp>
        <p:nvSpPr>
          <p:cNvPr id="25" name="Text 22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0ADC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26" name="Text 23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0ADC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设计作品集 · 灵感辑</a:t>
            </a:r>
            <a:endParaRPr lang="en-US" sz="1050" dirty="0"/>
          </a:p>
        </p:txBody>
      </p:sp>
      <p:sp>
        <p:nvSpPr>
          <p:cNvPr id="27" name="Text 24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0ADC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 / 20</a:t>
            </a:r>
            <a:endParaRPr lang="en-US" sz="1050" dirty="0"/>
          </a:p>
        </p:txBody>
      </p:sp>
      <p:sp>
        <p:nvSpPr>
          <p:cNvPr id="28" name="Shape 25"/>
          <p:cNvSpPr/>
          <p:nvPr/>
        </p:nvSpPr>
        <p:spPr>
          <a:xfrm>
            <a:off x="571500" y="666750"/>
            <a:ext cx="47625" cy="47625"/>
          </a:xfrm>
          <a:prstGeom prst="rect">
            <a:avLst/>
          </a:prstGeom>
          <a:solidFill>
            <a:srgbClr val="A968D6">
              <a:alpha val="37000"/>
            </a:srgbClr>
          </a:solidFill>
          <a:ln/>
        </p:spPr>
      </p:sp>
      <p:sp>
        <p:nvSpPr>
          <p:cNvPr id="29" name="Shape 26"/>
          <p:cNvSpPr/>
          <p:nvPr/>
        </p:nvSpPr>
        <p:spPr>
          <a:xfrm>
            <a:off x="571500" y="2762250"/>
            <a:ext cx="47625" cy="47625"/>
          </a:xfrm>
          <a:prstGeom prst="rect">
            <a:avLst/>
          </a:prstGeom>
          <a:solidFill>
            <a:srgbClr val="A968D6">
              <a:alpha val="37000"/>
            </a:srgbClr>
          </a:solidFill>
          <a:ln/>
        </p:spPr>
      </p:sp>
      <p:sp>
        <p:nvSpPr>
          <p:cNvPr id="30" name="Shape 27"/>
          <p:cNvSpPr/>
          <p:nvPr/>
        </p:nvSpPr>
        <p:spPr>
          <a:xfrm>
            <a:off x="571500" y="4857750"/>
            <a:ext cx="47625" cy="47625"/>
          </a:xfrm>
          <a:prstGeom prst="rect">
            <a:avLst/>
          </a:prstGeom>
          <a:solidFill>
            <a:srgbClr val="A968D6">
              <a:alpha val="37000"/>
            </a:srgbClr>
          </a:solidFill>
          <a:ln/>
        </p:spPr>
      </p:sp>
      <p:sp>
        <p:nvSpPr>
          <p:cNvPr id="31" name="Shape 28"/>
          <p:cNvSpPr/>
          <p:nvPr/>
        </p:nvSpPr>
        <p:spPr>
          <a:xfrm>
            <a:off x="2667000" y="666750"/>
            <a:ext cx="47625" cy="47625"/>
          </a:xfrm>
          <a:prstGeom prst="rect">
            <a:avLst/>
          </a:prstGeom>
          <a:solidFill>
            <a:srgbClr val="A968D6">
              <a:alpha val="37000"/>
            </a:srgbClr>
          </a:solidFill>
          <a:ln/>
        </p:spPr>
      </p:sp>
      <p:sp>
        <p:nvSpPr>
          <p:cNvPr id="32" name="Shape 29"/>
          <p:cNvSpPr/>
          <p:nvPr/>
        </p:nvSpPr>
        <p:spPr>
          <a:xfrm>
            <a:off x="2667000" y="2762250"/>
            <a:ext cx="47625" cy="47625"/>
          </a:xfrm>
          <a:prstGeom prst="rect">
            <a:avLst/>
          </a:prstGeom>
          <a:solidFill>
            <a:srgbClr val="A968D6">
              <a:alpha val="37000"/>
            </a:srgbClr>
          </a:solidFill>
          <a:ln/>
        </p:spPr>
      </p:sp>
      <p:sp>
        <p:nvSpPr>
          <p:cNvPr id="33" name="Shape 30"/>
          <p:cNvSpPr/>
          <p:nvPr/>
        </p:nvSpPr>
        <p:spPr>
          <a:xfrm>
            <a:off x="2667000" y="4857750"/>
            <a:ext cx="47625" cy="47625"/>
          </a:xfrm>
          <a:prstGeom prst="rect">
            <a:avLst/>
          </a:prstGeom>
          <a:solidFill>
            <a:srgbClr val="A968D6">
              <a:alpha val="37000"/>
            </a:srgbClr>
          </a:solidFill>
          <a:ln/>
        </p:spPr>
      </p:sp>
      <p:sp>
        <p:nvSpPr>
          <p:cNvPr id="34" name="Shape 31"/>
          <p:cNvSpPr/>
          <p:nvPr/>
        </p:nvSpPr>
        <p:spPr>
          <a:xfrm>
            <a:off x="4762500" y="666750"/>
            <a:ext cx="47625" cy="47625"/>
          </a:xfrm>
          <a:prstGeom prst="rect">
            <a:avLst/>
          </a:prstGeom>
          <a:solidFill>
            <a:srgbClr val="A968D6">
              <a:alpha val="37000"/>
            </a:srgbClr>
          </a:solidFill>
          <a:ln/>
        </p:spPr>
      </p:sp>
      <p:sp>
        <p:nvSpPr>
          <p:cNvPr id="35" name="Shape 32"/>
          <p:cNvSpPr/>
          <p:nvPr/>
        </p:nvSpPr>
        <p:spPr>
          <a:xfrm>
            <a:off x="4762500" y="2762250"/>
            <a:ext cx="47625" cy="47625"/>
          </a:xfrm>
          <a:prstGeom prst="rect">
            <a:avLst/>
          </a:prstGeom>
          <a:solidFill>
            <a:srgbClr val="A968D6">
              <a:alpha val="37000"/>
            </a:srgbClr>
          </a:solidFill>
          <a:ln/>
        </p:spPr>
      </p:sp>
      <p:sp>
        <p:nvSpPr>
          <p:cNvPr id="36" name="Shape 33"/>
          <p:cNvSpPr/>
          <p:nvPr/>
        </p:nvSpPr>
        <p:spPr>
          <a:xfrm>
            <a:off x="4762500" y="4857750"/>
            <a:ext cx="47625" cy="47625"/>
          </a:xfrm>
          <a:prstGeom prst="rect">
            <a:avLst/>
          </a:prstGeom>
          <a:solidFill>
            <a:srgbClr val="A968D6">
              <a:alpha val="37000"/>
            </a:srgbClr>
          </a:solidFill>
          <a:ln/>
        </p:spPr>
      </p:sp>
      <p:sp>
        <p:nvSpPr>
          <p:cNvPr id="37" name="Shape 34"/>
          <p:cNvSpPr/>
          <p:nvPr/>
        </p:nvSpPr>
        <p:spPr>
          <a:xfrm>
            <a:off x="6858000" y="666750"/>
            <a:ext cx="47625" cy="47625"/>
          </a:xfrm>
          <a:prstGeom prst="rect">
            <a:avLst/>
          </a:prstGeom>
          <a:solidFill>
            <a:srgbClr val="A968D6">
              <a:alpha val="37000"/>
            </a:srgbClr>
          </a:solidFill>
          <a:ln/>
        </p:spPr>
      </p:sp>
      <p:sp>
        <p:nvSpPr>
          <p:cNvPr id="38" name="Shape 35"/>
          <p:cNvSpPr/>
          <p:nvPr/>
        </p:nvSpPr>
        <p:spPr>
          <a:xfrm>
            <a:off x="6858000" y="2762250"/>
            <a:ext cx="47625" cy="47625"/>
          </a:xfrm>
          <a:prstGeom prst="rect">
            <a:avLst/>
          </a:prstGeom>
          <a:solidFill>
            <a:srgbClr val="A968D6">
              <a:alpha val="37000"/>
            </a:srgbClr>
          </a:solidFill>
          <a:ln/>
        </p:spPr>
      </p:sp>
      <p:sp>
        <p:nvSpPr>
          <p:cNvPr id="39" name="Shape 36"/>
          <p:cNvSpPr/>
          <p:nvPr/>
        </p:nvSpPr>
        <p:spPr>
          <a:xfrm>
            <a:off x="6858000" y="4857750"/>
            <a:ext cx="47625" cy="47625"/>
          </a:xfrm>
          <a:prstGeom prst="rect">
            <a:avLst/>
          </a:prstGeom>
          <a:solidFill>
            <a:srgbClr val="A968D6">
              <a:alpha val="37000"/>
            </a:srgbClr>
          </a:solidFill>
          <a:ln/>
        </p:spPr>
      </p:sp>
      <p:sp>
        <p:nvSpPr>
          <p:cNvPr id="40" name="Shape 37"/>
          <p:cNvSpPr/>
          <p:nvPr/>
        </p:nvSpPr>
        <p:spPr>
          <a:xfrm>
            <a:off x="8953500" y="666750"/>
            <a:ext cx="47625" cy="47625"/>
          </a:xfrm>
          <a:prstGeom prst="rect">
            <a:avLst/>
          </a:prstGeom>
          <a:solidFill>
            <a:srgbClr val="A968D6">
              <a:alpha val="37000"/>
            </a:srgbClr>
          </a:solidFill>
          <a:ln/>
        </p:spPr>
      </p:sp>
      <p:sp>
        <p:nvSpPr>
          <p:cNvPr id="41" name="Shape 38"/>
          <p:cNvSpPr/>
          <p:nvPr/>
        </p:nvSpPr>
        <p:spPr>
          <a:xfrm>
            <a:off x="8953500" y="2762250"/>
            <a:ext cx="47625" cy="47625"/>
          </a:xfrm>
          <a:prstGeom prst="rect">
            <a:avLst/>
          </a:prstGeom>
          <a:solidFill>
            <a:srgbClr val="A968D6">
              <a:alpha val="37000"/>
            </a:srgbClr>
          </a:solidFill>
          <a:ln/>
        </p:spPr>
      </p:sp>
      <p:sp>
        <p:nvSpPr>
          <p:cNvPr id="42" name="Shape 39"/>
          <p:cNvSpPr/>
          <p:nvPr/>
        </p:nvSpPr>
        <p:spPr>
          <a:xfrm>
            <a:off x="8953500" y="4857750"/>
            <a:ext cx="47625" cy="47625"/>
          </a:xfrm>
          <a:prstGeom prst="rect">
            <a:avLst/>
          </a:prstGeom>
          <a:solidFill>
            <a:srgbClr val="A968D6">
              <a:alpha val="37000"/>
            </a:srgbClr>
          </a:solidFill>
          <a:ln/>
        </p:spPr>
      </p:sp>
      <p:sp>
        <p:nvSpPr>
          <p:cNvPr id="43" name="Shape 40"/>
          <p:cNvSpPr/>
          <p:nvPr/>
        </p:nvSpPr>
        <p:spPr>
          <a:xfrm>
            <a:off x="11049000" y="666750"/>
            <a:ext cx="47625" cy="47625"/>
          </a:xfrm>
          <a:prstGeom prst="rect">
            <a:avLst/>
          </a:prstGeom>
          <a:solidFill>
            <a:srgbClr val="A968D6">
              <a:alpha val="37000"/>
            </a:srgbClr>
          </a:solidFill>
          <a:ln/>
        </p:spPr>
      </p:sp>
      <p:sp>
        <p:nvSpPr>
          <p:cNvPr id="44" name="Shape 41"/>
          <p:cNvSpPr/>
          <p:nvPr/>
        </p:nvSpPr>
        <p:spPr>
          <a:xfrm>
            <a:off x="11049000" y="2762250"/>
            <a:ext cx="47625" cy="47625"/>
          </a:xfrm>
          <a:prstGeom prst="rect">
            <a:avLst/>
          </a:prstGeom>
          <a:solidFill>
            <a:srgbClr val="A968D6">
              <a:alpha val="37000"/>
            </a:srgbClr>
          </a:solidFill>
          <a:ln/>
        </p:spPr>
      </p:sp>
      <p:sp>
        <p:nvSpPr>
          <p:cNvPr id="45" name="Shape 42"/>
          <p:cNvSpPr/>
          <p:nvPr/>
        </p:nvSpPr>
        <p:spPr>
          <a:xfrm>
            <a:off x="11049000" y="4857750"/>
            <a:ext cx="47625" cy="47625"/>
          </a:xfrm>
          <a:prstGeom prst="rect">
            <a:avLst/>
          </a:prstGeom>
          <a:solidFill>
            <a:srgbClr val="A968D6">
              <a:alpha val="37000"/>
            </a:srgbClr>
          </a:solidFill>
          <a:ln/>
        </p:spPr>
      </p:sp>
      <p:sp>
        <p:nvSpPr>
          <p:cNvPr id="46" name="Shape 43"/>
          <p:cNvSpPr/>
          <p:nvPr/>
        </p:nvSpPr>
        <p:spPr>
          <a:xfrm>
            <a:off x="1524000" y="1714500"/>
            <a:ext cx="57150" cy="57150"/>
          </a:xfrm>
          <a:prstGeom prst="rect">
            <a:avLst/>
          </a:prstGeom>
          <a:solidFill>
            <a:srgbClr val="3D2F44">
              <a:alpha val="37000"/>
            </a:srgbClr>
          </a:solidFill>
          <a:ln/>
        </p:spPr>
      </p:sp>
      <p:sp>
        <p:nvSpPr>
          <p:cNvPr id="47" name="Shape 44"/>
          <p:cNvSpPr/>
          <p:nvPr/>
        </p:nvSpPr>
        <p:spPr>
          <a:xfrm>
            <a:off x="1524000" y="4191000"/>
            <a:ext cx="57150" cy="57150"/>
          </a:xfrm>
          <a:prstGeom prst="rect">
            <a:avLst/>
          </a:prstGeom>
          <a:solidFill>
            <a:srgbClr val="3D2F44">
              <a:alpha val="37000"/>
            </a:srgbClr>
          </a:solidFill>
          <a:ln/>
        </p:spPr>
      </p:sp>
      <p:sp>
        <p:nvSpPr>
          <p:cNvPr id="48" name="Shape 45"/>
          <p:cNvSpPr/>
          <p:nvPr/>
        </p:nvSpPr>
        <p:spPr>
          <a:xfrm>
            <a:off x="1524000" y="6667500"/>
            <a:ext cx="57150" cy="57150"/>
          </a:xfrm>
          <a:prstGeom prst="rect">
            <a:avLst/>
          </a:prstGeom>
          <a:solidFill>
            <a:srgbClr val="3D2F44">
              <a:alpha val="37000"/>
            </a:srgbClr>
          </a:solidFill>
          <a:ln/>
        </p:spPr>
      </p:sp>
      <p:sp>
        <p:nvSpPr>
          <p:cNvPr id="49" name="Shape 46"/>
          <p:cNvSpPr/>
          <p:nvPr/>
        </p:nvSpPr>
        <p:spPr>
          <a:xfrm>
            <a:off x="4000500" y="1714500"/>
            <a:ext cx="57150" cy="57150"/>
          </a:xfrm>
          <a:prstGeom prst="rect">
            <a:avLst/>
          </a:prstGeom>
          <a:solidFill>
            <a:srgbClr val="3D2F44">
              <a:alpha val="37000"/>
            </a:srgbClr>
          </a:solidFill>
          <a:ln/>
        </p:spPr>
      </p:sp>
      <p:sp>
        <p:nvSpPr>
          <p:cNvPr id="50" name="Shape 47"/>
          <p:cNvSpPr/>
          <p:nvPr/>
        </p:nvSpPr>
        <p:spPr>
          <a:xfrm>
            <a:off x="4000500" y="4191000"/>
            <a:ext cx="57150" cy="57150"/>
          </a:xfrm>
          <a:prstGeom prst="rect">
            <a:avLst/>
          </a:prstGeom>
          <a:solidFill>
            <a:srgbClr val="3D2F44">
              <a:alpha val="37000"/>
            </a:srgbClr>
          </a:solidFill>
          <a:ln/>
        </p:spPr>
      </p:sp>
      <p:sp>
        <p:nvSpPr>
          <p:cNvPr id="51" name="Shape 48"/>
          <p:cNvSpPr/>
          <p:nvPr/>
        </p:nvSpPr>
        <p:spPr>
          <a:xfrm>
            <a:off x="4000500" y="6667500"/>
            <a:ext cx="57150" cy="57150"/>
          </a:xfrm>
          <a:prstGeom prst="rect">
            <a:avLst/>
          </a:prstGeom>
          <a:solidFill>
            <a:srgbClr val="3D2F44">
              <a:alpha val="37000"/>
            </a:srgbClr>
          </a:solidFill>
          <a:ln/>
        </p:spPr>
      </p:sp>
      <p:sp>
        <p:nvSpPr>
          <p:cNvPr id="52" name="Shape 49"/>
          <p:cNvSpPr/>
          <p:nvPr/>
        </p:nvSpPr>
        <p:spPr>
          <a:xfrm>
            <a:off x="6477000" y="1714500"/>
            <a:ext cx="57150" cy="57150"/>
          </a:xfrm>
          <a:prstGeom prst="rect">
            <a:avLst/>
          </a:prstGeom>
          <a:solidFill>
            <a:srgbClr val="3D2F44">
              <a:alpha val="37000"/>
            </a:srgbClr>
          </a:solidFill>
          <a:ln/>
        </p:spPr>
      </p:sp>
      <p:sp>
        <p:nvSpPr>
          <p:cNvPr id="53" name="Shape 50"/>
          <p:cNvSpPr/>
          <p:nvPr/>
        </p:nvSpPr>
        <p:spPr>
          <a:xfrm>
            <a:off x="6477000" y="4191000"/>
            <a:ext cx="57150" cy="57150"/>
          </a:xfrm>
          <a:prstGeom prst="rect">
            <a:avLst/>
          </a:prstGeom>
          <a:solidFill>
            <a:srgbClr val="3D2F44">
              <a:alpha val="37000"/>
            </a:srgbClr>
          </a:solidFill>
          <a:ln/>
        </p:spPr>
      </p:sp>
      <p:sp>
        <p:nvSpPr>
          <p:cNvPr id="54" name="Shape 51"/>
          <p:cNvSpPr/>
          <p:nvPr/>
        </p:nvSpPr>
        <p:spPr>
          <a:xfrm>
            <a:off x="6477000" y="6667500"/>
            <a:ext cx="57150" cy="57150"/>
          </a:xfrm>
          <a:prstGeom prst="rect">
            <a:avLst/>
          </a:prstGeom>
          <a:solidFill>
            <a:srgbClr val="3D2F44">
              <a:alpha val="37000"/>
            </a:srgbClr>
          </a:solidFill>
          <a:ln/>
        </p:spPr>
      </p:sp>
      <p:sp>
        <p:nvSpPr>
          <p:cNvPr id="55" name="Shape 52"/>
          <p:cNvSpPr/>
          <p:nvPr/>
        </p:nvSpPr>
        <p:spPr>
          <a:xfrm>
            <a:off x="8953500" y="1714500"/>
            <a:ext cx="57150" cy="57150"/>
          </a:xfrm>
          <a:prstGeom prst="rect">
            <a:avLst/>
          </a:prstGeom>
          <a:solidFill>
            <a:srgbClr val="3D2F44">
              <a:alpha val="37000"/>
            </a:srgbClr>
          </a:solidFill>
          <a:ln/>
        </p:spPr>
      </p:sp>
      <p:sp>
        <p:nvSpPr>
          <p:cNvPr id="56" name="Shape 53"/>
          <p:cNvSpPr/>
          <p:nvPr/>
        </p:nvSpPr>
        <p:spPr>
          <a:xfrm>
            <a:off x="8953500" y="4191000"/>
            <a:ext cx="57150" cy="57150"/>
          </a:xfrm>
          <a:prstGeom prst="rect">
            <a:avLst/>
          </a:prstGeom>
          <a:solidFill>
            <a:srgbClr val="3D2F44">
              <a:alpha val="37000"/>
            </a:srgbClr>
          </a:solidFill>
          <a:ln/>
        </p:spPr>
      </p:sp>
      <p:sp>
        <p:nvSpPr>
          <p:cNvPr id="57" name="Shape 54"/>
          <p:cNvSpPr/>
          <p:nvPr/>
        </p:nvSpPr>
        <p:spPr>
          <a:xfrm>
            <a:off x="8953500" y="6667500"/>
            <a:ext cx="57150" cy="57150"/>
          </a:xfrm>
          <a:prstGeom prst="rect">
            <a:avLst/>
          </a:prstGeom>
          <a:solidFill>
            <a:srgbClr val="3D2F44">
              <a:alpha val="37000"/>
            </a:srgbClr>
          </a:solidFill>
          <a:ln/>
        </p:spPr>
      </p:sp>
      <p:sp>
        <p:nvSpPr>
          <p:cNvPr id="58" name="Shape 55"/>
          <p:cNvSpPr/>
          <p:nvPr/>
        </p:nvSpPr>
        <p:spPr>
          <a:xfrm rot="-840000">
            <a:off x="10572750" y="800100"/>
            <a:ext cx="2286000" cy="1524000"/>
          </a:xfrm>
          <a:prstGeom prst="rect">
            <a:avLst/>
          </a:prstGeom>
          <a:solidFill>
            <a:srgbClr val="A968D6">
              <a:alpha val="50000"/>
            </a:srgbClr>
          </a:solidFill>
          <a:ln/>
        </p:spPr>
      </p:sp>
      <p:sp>
        <p:nvSpPr>
          <p:cNvPr id="59" name="Shape 56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201327"/>
          </a:solidFill>
          <a:ln/>
        </p:spPr>
      </p:sp>
      <p:sp>
        <p:nvSpPr>
          <p:cNvPr id="60" name="Shape 57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3B2D42"/>
          </a:solidFill>
          <a:ln/>
        </p:spPr>
      </p:sp>
      <p:sp>
        <p:nvSpPr>
          <p:cNvPr id="61" name="Text 58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0ADC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62" name="Text 59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0ADC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设计作品集 · 灵感辑</a:t>
            </a:r>
            <a:endParaRPr lang="en-US" sz="1050" dirty="0"/>
          </a:p>
        </p:txBody>
      </p:sp>
      <p:sp>
        <p:nvSpPr>
          <p:cNvPr id="63" name="Text 60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0ADC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 / 20</a:t>
            </a:r>
            <a:endParaRPr lang="en-US" sz="10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E111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Shape 0"/>
          <p:cNvSpPr/>
          <p:nvPr/>
        </p:nvSpPr>
        <p:spPr>
          <a:xfrm>
            <a:off x="914400" y="4046982"/>
            <a:ext cx="914400" cy="57150"/>
          </a:xfrm>
          <a:prstGeom prst="rect">
            <a:avLst/>
          </a:prstGeom>
          <a:solidFill>
            <a:srgbClr val="D8BBED"/>
          </a:solidFill>
          <a:ln/>
        </p:spPr>
      </p:sp>
      <p:sp>
        <p:nvSpPr>
          <p:cNvPr id="5" name="Text 1"/>
          <p:cNvSpPr txBox="1"/>
          <p:nvPr/>
        </p:nvSpPr>
        <p:spPr>
          <a:xfrm>
            <a:off x="914400" y="4351782"/>
            <a:ext cx="74295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25" b="1" spc="450" kern="0" dirty="0">
                <a:solidFill>
                  <a:srgbClr val="C0B9C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PART 01</a:t>
            </a:r>
            <a:endParaRPr lang="en-US" sz="1125" dirty="0"/>
          </a:p>
        </p:txBody>
      </p:sp>
      <p:sp>
        <p:nvSpPr>
          <p:cNvPr id="6" name="Text 2"/>
          <p:cNvSpPr txBox="1"/>
          <p:nvPr/>
        </p:nvSpPr>
        <p:spPr>
          <a:xfrm>
            <a:off x="914400" y="4675632"/>
            <a:ext cx="7429500" cy="89077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16000"/>
              </a:lnSpc>
              <a:buNone/>
            </a:pPr>
            <a:r>
              <a:rPr lang="en-US" sz="540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先讲想法，再给成品</a:t>
            </a:r>
            <a:endParaRPr lang="en-US" sz="5400" dirty="0"/>
          </a:p>
        </p:txBody>
      </p:sp>
      <p:sp>
        <p:nvSpPr>
          <p:cNvPr id="7" name="Text 3"/>
          <p:cNvSpPr txBox="1"/>
          <p:nvPr/>
        </p:nvSpPr>
        <p:spPr>
          <a:xfrm>
            <a:off x="914400" y="5661660"/>
            <a:ext cx="7429500" cy="4152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575" dirty="0">
                <a:solidFill>
                  <a:srgbClr val="C0B9C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作品集的价值，一半在作品，一半在思考</a:t>
            </a:r>
            <a:endParaRPr lang="en-US" sz="1575" dirty="0"/>
          </a:p>
        </p:txBody>
      </p:sp>
      <p:sp>
        <p:nvSpPr>
          <p:cNvPr id="8" name="Shape 4"/>
          <p:cNvSpPr/>
          <p:nvPr/>
        </p:nvSpPr>
        <p:spPr>
          <a:xfrm>
            <a:off x="6705600" y="4133850"/>
            <a:ext cx="47625" cy="723900"/>
          </a:xfrm>
          <a:prstGeom prst="rect">
            <a:avLst/>
          </a:prstGeom>
          <a:solidFill>
            <a:srgbClr val="D8BBED"/>
          </a:solidFill>
          <a:ln/>
        </p:spPr>
      </p:sp>
      <p:sp>
        <p:nvSpPr>
          <p:cNvPr id="9" name="Text 5"/>
          <p:cNvSpPr txBox="1"/>
          <p:nvPr/>
        </p:nvSpPr>
        <p:spPr>
          <a:xfrm>
            <a:off x="6915150" y="4191000"/>
            <a:ext cx="1143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b="1" spc="195" kern="0" dirty="0">
                <a:solidFill>
                  <a:srgbClr val="D8BBE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结论</a:t>
            </a:r>
            <a:endParaRPr lang="en-US" sz="975" dirty="0"/>
          </a:p>
        </p:txBody>
      </p:sp>
      <p:sp>
        <p:nvSpPr>
          <p:cNvPr id="10" name="Text 6"/>
          <p:cNvSpPr txBox="1"/>
          <p:nvPr/>
        </p:nvSpPr>
        <p:spPr>
          <a:xfrm>
            <a:off x="6915150" y="4400550"/>
            <a:ext cx="41910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0B9C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· 概念先行：没有想法的形式没有意义。</a:t>
            </a:r>
            <a:endParaRPr lang="en-US" sz="1050" dirty="0"/>
          </a:p>
        </p:txBody>
      </p:sp>
      <p:sp>
        <p:nvSpPr>
          <p:cNvPr id="11" name="Text 7"/>
          <p:cNvSpPr txBox="1"/>
          <p:nvPr/>
        </p:nvSpPr>
        <p:spPr>
          <a:xfrm>
            <a:off x="6915150" y="4610100"/>
            <a:ext cx="41910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0B9C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· 细节收口：最后的 10% 决定质感。</a:t>
            </a:r>
            <a:endParaRPr lang="en-US" sz="1050" dirty="0"/>
          </a:p>
        </p:txBody>
      </p:sp>
      <p:sp>
        <p:nvSpPr>
          <p:cNvPr id="12" name="Text 8"/>
          <p:cNvSpPr txBox="1"/>
          <p:nvPr/>
        </p:nvSpPr>
        <p:spPr>
          <a:xfrm>
            <a:off x="6705600" y="5086350"/>
            <a:ext cx="46101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975" dirty="0">
                <a:solidFill>
                  <a:srgbClr val="C0B9C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图注：配图为版式示意，数据与说明以正文为准</a:t>
            </a:r>
            <a:endParaRPr lang="en-US" sz="975" dirty="0"/>
          </a:p>
        </p:txBody>
      </p:sp>
      <p:sp>
        <p:nvSpPr>
          <p:cNvPr id="13" name="Shape 9"/>
          <p:cNvSpPr/>
          <p:nvPr/>
        </p:nvSpPr>
        <p:spPr>
          <a:xfrm>
            <a:off x="10020300" y="6134100"/>
            <a:ext cx="1257300" cy="285750"/>
          </a:xfrm>
          <a:prstGeom prst="roundRect">
            <a:avLst>
              <a:gd name="adj" fmla="val 20000"/>
            </a:avLst>
          </a:prstGeom>
          <a:solidFill>
            <a:srgbClr val="A968D6">
              <a:alpha val="88000"/>
            </a:srgbClr>
          </a:solidFill>
          <a:ln/>
        </p:spPr>
      </p:sp>
      <p:sp>
        <p:nvSpPr>
          <p:cNvPr id="14" name="Text 10"/>
          <p:cNvSpPr txBox="1"/>
          <p:nvPr/>
        </p:nvSpPr>
        <p:spPr>
          <a:xfrm>
            <a:off x="10020300" y="6134100"/>
            <a:ext cx="12573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14181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5" name="Text 11"/>
          <p:cNvSpPr txBox="1"/>
          <p:nvPr/>
        </p:nvSpPr>
        <p:spPr>
          <a:xfrm rot="-1800000">
            <a:off x="5715000" y="285750"/>
            <a:ext cx="3143250" cy="361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6" name="Text 12"/>
          <p:cNvSpPr txBox="1"/>
          <p:nvPr/>
        </p:nvSpPr>
        <p:spPr>
          <a:xfrm rot="-1800000">
            <a:off x="8858250" y="285750"/>
            <a:ext cx="3143250" cy="361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7" name="Shape 13"/>
          <p:cNvSpPr/>
          <p:nvPr/>
        </p:nvSpPr>
        <p:spPr>
          <a:xfrm>
            <a:off x="571500" y="666750"/>
            <a:ext cx="47625" cy="47625"/>
          </a:xfrm>
          <a:prstGeom prst="rect">
            <a:avLst/>
          </a:prstGeom>
          <a:solidFill>
            <a:srgbClr val="A968D6">
              <a:alpha val="37000"/>
            </a:srgbClr>
          </a:solidFill>
          <a:ln/>
        </p:spPr>
      </p:sp>
      <p:sp>
        <p:nvSpPr>
          <p:cNvPr id="18" name="Shape 14"/>
          <p:cNvSpPr/>
          <p:nvPr/>
        </p:nvSpPr>
        <p:spPr>
          <a:xfrm>
            <a:off x="571500" y="2762250"/>
            <a:ext cx="47625" cy="47625"/>
          </a:xfrm>
          <a:prstGeom prst="rect">
            <a:avLst/>
          </a:prstGeom>
          <a:solidFill>
            <a:srgbClr val="A968D6">
              <a:alpha val="37000"/>
            </a:srgbClr>
          </a:solidFill>
          <a:ln/>
        </p:spPr>
      </p:sp>
      <p:sp>
        <p:nvSpPr>
          <p:cNvPr id="19" name="Shape 15"/>
          <p:cNvSpPr/>
          <p:nvPr/>
        </p:nvSpPr>
        <p:spPr>
          <a:xfrm>
            <a:off x="571500" y="4857750"/>
            <a:ext cx="47625" cy="47625"/>
          </a:xfrm>
          <a:prstGeom prst="rect">
            <a:avLst/>
          </a:prstGeom>
          <a:solidFill>
            <a:srgbClr val="A968D6">
              <a:alpha val="37000"/>
            </a:srgbClr>
          </a:solidFill>
          <a:ln/>
        </p:spPr>
      </p:sp>
      <p:sp>
        <p:nvSpPr>
          <p:cNvPr id="20" name="Shape 16"/>
          <p:cNvSpPr/>
          <p:nvPr/>
        </p:nvSpPr>
        <p:spPr>
          <a:xfrm>
            <a:off x="2667000" y="666750"/>
            <a:ext cx="47625" cy="47625"/>
          </a:xfrm>
          <a:prstGeom prst="rect">
            <a:avLst/>
          </a:prstGeom>
          <a:solidFill>
            <a:srgbClr val="A968D6">
              <a:alpha val="37000"/>
            </a:srgbClr>
          </a:solidFill>
          <a:ln/>
        </p:spPr>
      </p:sp>
      <p:sp>
        <p:nvSpPr>
          <p:cNvPr id="21" name="Shape 17"/>
          <p:cNvSpPr/>
          <p:nvPr/>
        </p:nvSpPr>
        <p:spPr>
          <a:xfrm>
            <a:off x="2667000" y="2762250"/>
            <a:ext cx="47625" cy="47625"/>
          </a:xfrm>
          <a:prstGeom prst="rect">
            <a:avLst/>
          </a:prstGeom>
          <a:solidFill>
            <a:srgbClr val="A968D6">
              <a:alpha val="37000"/>
            </a:srgbClr>
          </a:solidFill>
          <a:ln/>
        </p:spPr>
      </p:sp>
      <p:sp>
        <p:nvSpPr>
          <p:cNvPr id="22" name="Shape 18"/>
          <p:cNvSpPr/>
          <p:nvPr/>
        </p:nvSpPr>
        <p:spPr>
          <a:xfrm>
            <a:off x="2667000" y="4857750"/>
            <a:ext cx="47625" cy="47625"/>
          </a:xfrm>
          <a:prstGeom prst="rect">
            <a:avLst/>
          </a:prstGeom>
          <a:solidFill>
            <a:srgbClr val="A968D6">
              <a:alpha val="37000"/>
            </a:srgbClr>
          </a:solidFill>
          <a:ln/>
        </p:spPr>
      </p:sp>
      <p:sp>
        <p:nvSpPr>
          <p:cNvPr id="23" name="Shape 19"/>
          <p:cNvSpPr/>
          <p:nvPr/>
        </p:nvSpPr>
        <p:spPr>
          <a:xfrm>
            <a:off x="4762500" y="666750"/>
            <a:ext cx="47625" cy="47625"/>
          </a:xfrm>
          <a:prstGeom prst="rect">
            <a:avLst/>
          </a:prstGeom>
          <a:solidFill>
            <a:srgbClr val="A968D6">
              <a:alpha val="37000"/>
            </a:srgbClr>
          </a:solidFill>
          <a:ln/>
        </p:spPr>
      </p:sp>
      <p:sp>
        <p:nvSpPr>
          <p:cNvPr id="24" name="Shape 20"/>
          <p:cNvSpPr/>
          <p:nvPr/>
        </p:nvSpPr>
        <p:spPr>
          <a:xfrm>
            <a:off x="4762500" y="2762250"/>
            <a:ext cx="47625" cy="47625"/>
          </a:xfrm>
          <a:prstGeom prst="rect">
            <a:avLst/>
          </a:prstGeom>
          <a:solidFill>
            <a:srgbClr val="A968D6">
              <a:alpha val="37000"/>
            </a:srgbClr>
          </a:solidFill>
          <a:ln/>
        </p:spPr>
      </p:sp>
      <p:sp>
        <p:nvSpPr>
          <p:cNvPr id="25" name="Shape 21"/>
          <p:cNvSpPr/>
          <p:nvPr/>
        </p:nvSpPr>
        <p:spPr>
          <a:xfrm>
            <a:off x="4762500" y="4857750"/>
            <a:ext cx="47625" cy="47625"/>
          </a:xfrm>
          <a:prstGeom prst="rect">
            <a:avLst/>
          </a:prstGeom>
          <a:solidFill>
            <a:srgbClr val="A968D6">
              <a:alpha val="37000"/>
            </a:srgbClr>
          </a:solidFill>
          <a:ln/>
        </p:spPr>
      </p:sp>
      <p:sp>
        <p:nvSpPr>
          <p:cNvPr id="26" name="Shape 22"/>
          <p:cNvSpPr/>
          <p:nvPr/>
        </p:nvSpPr>
        <p:spPr>
          <a:xfrm>
            <a:off x="6858000" y="666750"/>
            <a:ext cx="47625" cy="47625"/>
          </a:xfrm>
          <a:prstGeom prst="rect">
            <a:avLst/>
          </a:prstGeom>
          <a:solidFill>
            <a:srgbClr val="A968D6">
              <a:alpha val="37000"/>
            </a:srgbClr>
          </a:solidFill>
          <a:ln/>
        </p:spPr>
      </p:sp>
      <p:sp>
        <p:nvSpPr>
          <p:cNvPr id="27" name="Shape 23"/>
          <p:cNvSpPr/>
          <p:nvPr/>
        </p:nvSpPr>
        <p:spPr>
          <a:xfrm>
            <a:off x="6858000" y="2762250"/>
            <a:ext cx="47625" cy="47625"/>
          </a:xfrm>
          <a:prstGeom prst="rect">
            <a:avLst/>
          </a:prstGeom>
          <a:solidFill>
            <a:srgbClr val="A968D6">
              <a:alpha val="37000"/>
            </a:srgbClr>
          </a:solidFill>
          <a:ln/>
        </p:spPr>
      </p:sp>
      <p:sp>
        <p:nvSpPr>
          <p:cNvPr id="28" name="Shape 24"/>
          <p:cNvSpPr/>
          <p:nvPr/>
        </p:nvSpPr>
        <p:spPr>
          <a:xfrm>
            <a:off x="6858000" y="4857750"/>
            <a:ext cx="47625" cy="47625"/>
          </a:xfrm>
          <a:prstGeom prst="rect">
            <a:avLst/>
          </a:prstGeom>
          <a:solidFill>
            <a:srgbClr val="A968D6">
              <a:alpha val="37000"/>
            </a:srgbClr>
          </a:solidFill>
          <a:ln/>
        </p:spPr>
      </p:sp>
      <p:sp>
        <p:nvSpPr>
          <p:cNvPr id="29" name="Shape 25"/>
          <p:cNvSpPr/>
          <p:nvPr/>
        </p:nvSpPr>
        <p:spPr>
          <a:xfrm>
            <a:off x="8953500" y="666750"/>
            <a:ext cx="47625" cy="47625"/>
          </a:xfrm>
          <a:prstGeom prst="rect">
            <a:avLst/>
          </a:prstGeom>
          <a:solidFill>
            <a:srgbClr val="A968D6">
              <a:alpha val="37000"/>
            </a:srgbClr>
          </a:solidFill>
          <a:ln/>
        </p:spPr>
      </p:sp>
      <p:sp>
        <p:nvSpPr>
          <p:cNvPr id="30" name="Shape 26"/>
          <p:cNvSpPr/>
          <p:nvPr/>
        </p:nvSpPr>
        <p:spPr>
          <a:xfrm>
            <a:off x="8953500" y="2762250"/>
            <a:ext cx="47625" cy="47625"/>
          </a:xfrm>
          <a:prstGeom prst="rect">
            <a:avLst/>
          </a:prstGeom>
          <a:solidFill>
            <a:srgbClr val="A968D6">
              <a:alpha val="37000"/>
            </a:srgbClr>
          </a:solidFill>
          <a:ln/>
        </p:spPr>
      </p:sp>
      <p:sp>
        <p:nvSpPr>
          <p:cNvPr id="31" name="Shape 27"/>
          <p:cNvSpPr/>
          <p:nvPr/>
        </p:nvSpPr>
        <p:spPr>
          <a:xfrm>
            <a:off x="8953500" y="4857750"/>
            <a:ext cx="47625" cy="47625"/>
          </a:xfrm>
          <a:prstGeom prst="rect">
            <a:avLst/>
          </a:prstGeom>
          <a:solidFill>
            <a:srgbClr val="A968D6">
              <a:alpha val="37000"/>
            </a:srgbClr>
          </a:solidFill>
          <a:ln/>
        </p:spPr>
      </p:sp>
      <p:sp>
        <p:nvSpPr>
          <p:cNvPr id="32" name="Shape 28"/>
          <p:cNvSpPr/>
          <p:nvPr/>
        </p:nvSpPr>
        <p:spPr>
          <a:xfrm>
            <a:off x="11049000" y="666750"/>
            <a:ext cx="47625" cy="47625"/>
          </a:xfrm>
          <a:prstGeom prst="rect">
            <a:avLst/>
          </a:prstGeom>
          <a:solidFill>
            <a:srgbClr val="A968D6">
              <a:alpha val="37000"/>
            </a:srgbClr>
          </a:solidFill>
          <a:ln/>
        </p:spPr>
      </p:sp>
      <p:sp>
        <p:nvSpPr>
          <p:cNvPr id="33" name="Shape 29"/>
          <p:cNvSpPr/>
          <p:nvPr/>
        </p:nvSpPr>
        <p:spPr>
          <a:xfrm>
            <a:off x="11049000" y="2762250"/>
            <a:ext cx="47625" cy="47625"/>
          </a:xfrm>
          <a:prstGeom prst="rect">
            <a:avLst/>
          </a:prstGeom>
          <a:solidFill>
            <a:srgbClr val="A968D6">
              <a:alpha val="37000"/>
            </a:srgbClr>
          </a:solidFill>
          <a:ln/>
        </p:spPr>
      </p:sp>
      <p:sp>
        <p:nvSpPr>
          <p:cNvPr id="34" name="Shape 30"/>
          <p:cNvSpPr/>
          <p:nvPr/>
        </p:nvSpPr>
        <p:spPr>
          <a:xfrm>
            <a:off x="11049000" y="4857750"/>
            <a:ext cx="47625" cy="47625"/>
          </a:xfrm>
          <a:prstGeom prst="rect">
            <a:avLst/>
          </a:prstGeom>
          <a:solidFill>
            <a:srgbClr val="A968D6">
              <a:alpha val="37000"/>
            </a:srgbClr>
          </a:solidFill>
          <a:ln/>
        </p:spPr>
      </p:sp>
      <p:sp>
        <p:nvSpPr>
          <p:cNvPr id="35" name="Shape 31"/>
          <p:cNvSpPr/>
          <p:nvPr/>
        </p:nvSpPr>
        <p:spPr>
          <a:xfrm>
            <a:off x="1524000" y="1714500"/>
            <a:ext cx="57150" cy="57150"/>
          </a:xfrm>
          <a:prstGeom prst="rect">
            <a:avLst/>
          </a:prstGeom>
          <a:solidFill>
            <a:srgbClr val="3D2F44">
              <a:alpha val="37000"/>
            </a:srgbClr>
          </a:solidFill>
          <a:ln/>
        </p:spPr>
      </p:sp>
      <p:sp>
        <p:nvSpPr>
          <p:cNvPr id="36" name="Shape 32"/>
          <p:cNvSpPr/>
          <p:nvPr/>
        </p:nvSpPr>
        <p:spPr>
          <a:xfrm>
            <a:off x="1524000" y="4191000"/>
            <a:ext cx="57150" cy="57150"/>
          </a:xfrm>
          <a:prstGeom prst="rect">
            <a:avLst/>
          </a:prstGeom>
          <a:solidFill>
            <a:srgbClr val="3D2F44">
              <a:alpha val="37000"/>
            </a:srgbClr>
          </a:solidFill>
          <a:ln/>
        </p:spPr>
      </p:sp>
      <p:sp>
        <p:nvSpPr>
          <p:cNvPr id="37" name="Shape 33"/>
          <p:cNvSpPr/>
          <p:nvPr/>
        </p:nvSpPr>
        <p:spPr>
          <a:xfrm>
            <a:off x="1524000" y="6667500"/>
            <a:ext cx="57150" cy="57150"/>
          </a:xfrm>
          <a:prstGeom prst="rect">
            <a:avLst/>
          </a:prstGeom>
          <a:solidFill>
            <a:srgbClr val="3D2F44">
              <a:alpha val="37000"/>
            </a:srgbClr>
          </a:solidFill>
          <a:ln/>
        </p:spPr>
      </p:sp>
      <p:sp>
        <p:nvSpPr>
          <p:cNvPr id="38" name="Shape 34"/>
          <p:cNvSpPr/>
          <p:nvPr/>
        </p:nvSpPr>
        <p:spPr>
          <a:xfrm>
            <a:off x="4000500" y="1714500"/>
            <a:ext cx="57150" cy="57150"/>
          </a:xfrm>
          <a:prstGeom prst="rect">
            <a:avLst/>
          </a:prstGeom>
          <a:solidFill>
            <a:srgbClr val="3D2F44">
              <a:alpha val="37000"/>
            </a:srgbClr>
          </a:solidFill>
          <a:ln/>
        </p:spPr>
      </p:sp>
      <p:sp>
        <p:nvSpPr>
          <p:cNvPr id="39" name="Shape 35"/>
          <p:cNvSpPr/>
          <p:nvPr/>
        </p:nvSpPr>
        <p:spPr>
          <a:xfrm>
            <a:off x="4000500" y="4191000"/>
            <a:ext cx="57150" cy="57150"/>
          </a:xfrm>
          <a:prstGeom prst="rect">
            <a:avLst/>
          </a:prstGeom>
          <a:solidFill>
            <a:srgbClr val="3D2F44">
              <a:alpha val="37000"/>
            </a:srgbClr>
          </a:solidFill>
          <a:ln/>
        </p:spPr>
      </p:sp>
      <p:sp>
        <p:nvSpPr>
          <p:cNvPr id="40" name="Shape 36"/>
          <p:cNvSpPr/>
          <p:nvPr/>
        </p:nvSpPr>
        <p:spPr>
          <a:xfrm>
            <a:off x="4000500" y="6667500"/>
            <a:ext cx="57150" cy="57150"/>
          </a:xfrm>
          <a:prstGeom prst="rect">
            <a:avLst/>
          </a:prstGeom>
          <a:solidFill>
            <a:srgbClr val="3D2F44">
              <a:alpha val="37000"/>
            </a:srgbClr>
          </a:solidFill>
          <a:ln/>
        </p:spPr>
      </p:sp>
      <p:sp>
        <p:nvSpPr>
          <p:cNvPr id="41" name="Shape 37"/>
          <p:cNvSpPr/>
          <p:nvPr/>
        </p:nvSpPr>
        <p:spPr>
          <a:xfrm>
            <a:off x="6477000" y="1714500"/>
            <a:ext cx="57150" cy="57150"/>
          </a:xfrm>
          <a:prstGeom prst="rect">
            <a:avLst/>
          </a:prstGeom>
          <a:solidFill>
            <a:srgbClr val="3D2F44">
              <a:alpha val="37000"/>
            </a:srgbClr>
          </a:solidFill>
          <a:ln/>
        </p:spPr>
      </p:sp>
      <p:sp>
        <p:nvSpPr>
          <p:cNvPr id="42" name="Shape 38"/>
          <p:cNvSpPr/>
          <p:nvPr/>
        </p:nvSpPr>
        <p:spPr>
          <a:xfrm>
            <a:off x="6477000" y="4191000"/>
            <a:ext cx="57150" cy="57150"/>
          </a:xfrm>
          <a:prstGeom prst="rect">
            <a:avLst/>
          </a:prstGeom>
          <a:solidFill>
            <a:srgbClr val="3D2F44">
              <a:alpha val="37000"/>
            </a:srgbClr>
          </a:solidFill>
          <a:ln/>
        </p:spPr>
      </p:sp>
      <p:sp>
        <p:nvSpPr>
          <p:cNvPr id="43" name="Shape 39"/>
          <p:cNvSpPr/>
          <p:nvPr/>
        </p:nvSpPr>
        <p:spPr>
          <a:xfrm>
            <a:off x="6477000" y="6667500"/>
            <a:ext cx="57150" cy="57150"/>
          </a:xfrm>
          <a:prstGeom prst="rect">
            <a:avLst/>
          </a:prstGeom>
          <a:solidFill>
            <a:srgbClr val="3D2F44">
              <a:alpha val="37000"/>
            </a:srgbClr>
          </a:solidFill>
          <a:ln/>
        </p:spPr>
      </p:sp>
      <p:sp>
        <p:nvSpPr>
          <p:cNvPr id="44" name="Shape 40"/>
          <p:cNvSpPr/>
          <p:nvPr/>
        </p:nvSpPr>
        <p:spPr>
          <a:xfrm>
            <a:off x="8953500" y="1714500"/>
            <a:ext cx="57150" cy="57150"/>
          </a:xfrm>
          <a:prstGeom prst="rect">
            <a:avLst/>
          </a:prstGeom>
          <a:solidFill>
            <a:srgbClr val="3D2F44">
              <a:alpha val="37000"/>
            </a:srgbClr>
          </a:solidFill>
          <a:ln/>
        </p:spPr>
      </p:sp>
      <p:sp>
        <p:nvSpPr>
          <p:cNvPr id="45" name="Shape 41"/>
          <p:cNvSpPr/>
          <p:nvPr/>
        </p:nvSpPr>
        <p:spPr>
          <a:xfrm>
            <a:off x="8953500" y="4191000"/>
            <a:ext cx="57150" cy="57150"/>
          </a:xfrm>
          <a:prstGeom prst="rect">
            <a:avLst/>
          </a:prstGeom>
          <a:solidFill>
            <a:srgbClr val="3D2F44">
              <a:alpha val="37000"/>
            </a:srgbClr>
          </a:solidFill>
          <a:ln/>
        </p:spPr>
      </p:sp>
      <p:sp>
        <p:nvSpPr>
          <p:cNvPr id="46" name="Shape 42"/>
          <p:cNvSpPr/>
          <p:nvPr/>
        </p:nvSpPr>
        <p:spPr>
          <a:xfrm>
            <a:off x="8953500" y="6667500"/>
            <a:ext cx="57150" cy="57150"/>
          </a:xfrm>
          <a:prstGeom prst="rect">
            <a:avLst/>
          </a:prstGeom>
          <a:solidFill>
            <a:srgbClr val="3D2F44">
              <a:alpha val="37000"/>
            </a:srgbClr>
          </a:solidFill>
          <a:ln/>
        </p:spPr>
      </p:sp>
      <p:sp>
        <p:nvSpPr>
          <p:cNvPr id="47" name="Shape 43"/>
          <p:cNvSpPr/>
          <p:nvPr/>
        </p:nvSpPr>
        <p:spPr>
          <a:xfrm rot="-840000">
            <a:off x="10572750" y="800100"/>
            <a:ext cx="2286000" cy="1524000"/>
          </a:xfrm>
          <a:prstGeom prst="rect">
            <a:avLst/>
          </a:prstGeom>
          <a:solidFill>
            <a:srgbClr val="A968D6">
              <a:alpha val="50000"/>
            </a:srgbClr>
          </a:solidFill>
          <a:ln/>
        </p:spPr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20132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A968D6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DATA STORY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EDD9F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作品类型分布 · 构成占比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A968D6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A968D6"/>
          </a:solidFill>
          <a:ln/>
        </p:spPr>
      </p:sp>
      <p:graphicFrame>
        <p:nvGraphicFramePr>
          <p:cNvPr id="6" name="Chart 0" descr=""/>
          <p:cNvGraphicFramePr/>
          <p:nvPr/>
        </p:nvGraphicFramePr>
        <p:xfrm>
          <a:off x="1143000" y="2078355"/>
          <a:ext cx="2857500" cy="285750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7" name="Text 4"/>
          <p:cNvSpPr txBox="1"/>
          <p:nvPr/>
        </p:nvSpPr>
        <p:spPr>
          <a:xfrm>
            <a:off x="1143000" y="3011805"/>
            <a:ext cx="2857500" cy="5905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A968D6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38%</a:t>
            </a:r>
            <a:endParaRPr lang="en-US" sz="3450" dirty="0"/>
          </a:p>
        </p:txBody>
      </p:sp>
      <p:sp>
        <p:nvSpPr>
          <p:cNvPr id="8" name="Text 5"/>
          <p:cNvSpPr txBox="1"/>
          <p:nvPr/>
        </p:nvSpPr>
        <p:spPr>
          <a:xfrm>
            <a:off x="1333500" y="3640455"/>
            <a:ext cx="24765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C0ADC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品牌视觉 占比</a:t>
            </a:r>
            <a:endParaRPr lang="en-US" sz="975" dirty="0"/>
          </a:p>
        </p:txBody>
      </p:sp>
      <p:sp>
        <p:nvSpPr>
          <p:cNvPr id="9" name="Text 6"/>
          <p:cNvSpPr txBox="1"/>
          <p:nvPr/>
        </p:nvSpPr>
        <p:spPr>
          <a:xfrm>
            <a:off x="4876800" y="2173605"/>
            <a:ext cx="2286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00" b="1" dirty="0">
                <a:solidFill>
                  <a:srgbClr val="EDD9F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品牌视觉</a:t>
            </a:r>
            <a:endParaRPr lang="en-US" sz="1200" dirty="0"/>
          </a:p>
        </p:txBody>
      </p:sp>
      <p:sp>
        <p:nvSpPr>
          <p:cNvPr id="10" name="Shape 7"/>
          <p:cNvSpPr/>
          <p:nvPr/>
        </p:nvSpPr>
        <p:spPr>
          <a:xfrm>
            <a:off x="4876800" y="2497455"/>
            <a:ext cx="4495800" cy="95250"/>
          </a:xfrm>
          <a:prstGeom prst="rect">
            <a:avLst/>
          </a:prstGeom>
          <a:solidFill>
            <a:srgbClr val="3B2D42"/>
          </a:solidFill>
          <a:ln/>
        </p:spPr>
      </p:sp>
      <p:sp>
        <p:nvSpPr>
          <p:cNvPr id="11" name="Shape 8"/>
          <p:cNvSpPr/>
          <p:nvPr/>
        </p:nvSpPr>
        <p:spPr>
          <a:xfrm>
            <a:off x="4876800" y="2497455"/>
            <a:ext cx="4495800" cy="95250"/>
          </a:xfrm>
          <a:prstGeom prst="rect">
            <a:avLst/>
          </a:prstGeom>
          <a:solidFill>
            <a:srgbClr val="A968D6"/>
          </a:solidFill>
          <a:ln/>
        </p:spPr>
      </p:sp>
      <p:sp>
        <p:nvSpPr>
          <p:cNvPr id="12" name="Text 9"/>
          <p:cNvSpPr txBox="1"/>
          <p:nvPr/>
        </p:nvSpPr>
        <p:spPr>
          <a:xfrm>
            <a:off x="9525000" y="2154555"/>
            <a:ext cx="17526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A968D6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38</a:t>
            </a:r>
            <a:endParaRPr lang="en-US" sz="1275" dirty="0"/>
          </a:p>
        </p:txBody>
      </p:sp>
      <p:sp>
        <p:nvSpPr>
          <p:cNvPr id="13" name="Text 10"/>
          <p:cNvSpPr txBox="1"/>
          <p:nvPr/>
        </p:nvSpPr>
        <p:spPr>
          <a:xfrm>
            <a:off x="4876800" y="2649855"/>
            <a:ext cx="64008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00" dirty="0">
                <a:solidFill>
                  <a:srgbClr val="C0ADC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38% of total</a:t>
            </a:r>
            <a:endParaRPr lang="en-US" sz="900" dirty="0"/>
          </a:p>
        </p:txBody>
      </p:sp>
      <p:sp>
        <p:nvSpPr>
          <p:cNvPr id="14" name="Text 11"/>
          <p:cNvSpPr txBox="1"/>
          <p:nvPr/>
        </p:nvSpPr>
        <p:spPr>
          <a:xfrm>
            <a:off x="4876800" y="2973705"/>
            <a:ext cx="2286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00" b="1" dirty="0">
                <a:solidFill>
                  <a:srgbClr val="EDD9F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海报插图</a:t>
            </a:r>
            <a:endParaRPr lang="en-US" sz="1200" dirty="0"/>
          </a:p>
        </p:txBody>
      </p:sp>
      <p:sp>
        <p:nvSpPr>
          <p:cNvPr id="15" name="Shape 12"/>
          <p:cNvSpPr/>
          <p:nvPr/>
        </p:nvSpPr>
        <p:spPr>
          <a:xfrm>
            <a:off x="4876800" y="3297555"/>
            <a:ext cx="4495800" cy="95250"/>
          </a:xfrm>
          <a:prstGeom prst="rect">
            <a:avLst/>
          </a:prstGeom>
          <a:solidFill>
            <a:srgbClr val="3B2D42"/>
          </a:solidFill>
          <a:ln/>
        </p:spPr>
      </p:sp>
      <p:sp>
        <p:nvSpPr>
          <p:cNvPr id="16" name="Shape 13"/>
          <p:cNvSpPr/>
          <p:nvPr/>
        </p:nvSpPr>
        <p:spPr>
          <a:xfrm>
            <a:off x="4876800" y="3297555"/>
            <a:ext cx="3194384" cy="95250"/>
          </a:xfrm>
          <a:prstGeom prst="rect">
            <a:avLst/>
          </a:prstGeom>
          <a:solidFill>
            <a:srgbClr val="78BE41"/>
          </a:solidFill>
          <a:ln/>
        </p:spPr>
      </p:sp>
      <p:sp>
        <p:nvSpPr>
          <p:cNvPr id="17" name="Text 14"/>
          <p:cNvSpPr txBox="1"/>
          <p:nvPr/>
        </p:nvSpPr>
        <p:spPr>
          <a:xfrm>
            <a:off x="9525000" y="2954655"/>
            <a:ext cx="17526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A968D6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27</a:t>
            </a:r>
            <a:endParaRPr lang="en-US" sz="1275" dirty="0"/>
          </a:p>
        </p:txBody>
      </p:sp>
      <p:sp>
        <p:nvSpPr>
          <p:cNvPr id="18" name="Text 15"/>
          <p:cNvSpPr txBox="1"/>
          <p:nvPr/>
        </p:nvSpPr>
        <p:spPr>
          <a:xfrm>
            <a:off x="4876800" y="3449955"/>
            <a:ext cx="64008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00" dirty="0">
                <a:solidFill>
                  <a:srgbClr val="C0ADC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27% of total</a:t>
            </a:r>
            <a:endParaRPr lang="en-US" sz="900" dirty="0"/>
          </a:p>
        </p:txBody>
      </p:sp>
      <p:sp>
        <p:nvSpPr>
          <p:cNvPr id="19" name="Text 16"/>
          <p:cNvSpPr txBox="1"/>
          <p:nvPr/>
        </p:nvSpPr>
        <p:spPr>
          <a:xfrm>
            <a:off x="4876800" y="3773805"/>
            <a:ext cx="2286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00" b="1" dirty="0">
                <a:solidFill>
                  <a:srgbClr val="EDD9F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界面设计</a:t>
            </a:r>
            <a:endParaRPr lang="en-US" sz="1200" dirty="0"/>
          </a:p>
        </p:txBody>
      </p:sp>
      <p:sp>
        <p:nvSpPr>
          <p:cNvPr id="20" name="Shape 17"/>
          <p:cNvSpPr/>
          <p:nvPr/>
        </p:nvSpPr>
        <p:spPr>
          <a:xfrm>
            <a:off x="4876800" y="4097655"/>
            <a:ext cx="4495800" cy="95250"/>
          </a:xfrm>
          <a:prstGeom prst="rect">
            <a:avLst/>
          </a:prstGeom>
          <a:solidFill>
            <a:srgbClr val="3B2D42"/>
          </a:solidFill>
          <a:ln/>
        </p:spPr>
      </p:sp>
      <p:sp>
        <p:nvSpPr>
          <p:cNvPr id="21" name="Shape 18"/>
          <p:cNvSpPr/>
          <p:nvPr/>
        </p:nvSpPr>
        <p:spPr>
          <a:xfrm>
            <a:off x="4876800" y="4097655"/>
            <a:ext cx="2484521" cy="95250"/>
          </a:xfrm>
          <a:prstGeom prst="rect">
            <a:avLst/>
          </a:prstGeom>
          <a:solidFill>
            <a:srgbClr val="A1C781"/>
          </a:solidFill>
          <a:ln/>
        </p:spPr>
      </p:sp>
      <p:sp>
        <p:nvSpPr>
          <p:cNvPr id="22" name="Text 19"/>
          <p:cNvSpPr txBox="1"/>
          <p:nvPr/>
        </p:nvSpPr>
        <p:spPr>
          <a:xfrm>
            <a:off x="9525000" y="3754755"/>
            <a:ext cx="17526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A968D6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21</a:t>
            </a:r>
            <a:endParaRPr lang="en-US" sz="1275" dirty="0"/>
          </a:p>
        </p:txBody>
      </p:sp>
      <p:sp>
        <p:nvSpPr>
          <p:cNvPr id="23" name="Text 20"/>
          <p:cNvSpPr txBox="1"/>
          <p:nvPr/>
        </p:nvSpPr>
        <p:spPr>
          <a:xfrm>
            <a:off x="4876800" y="4250055"/>
            <a:ext cx="64008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00" dirty="0">
                <a:solidFill>
                  <a:srgbClr val="C0ADC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21% of total</a:t>
            </a:r>
            <a:endParaRPr lang="en-US" sz="900" dirty="0"/>
          </a:p>
        </p:txBody>
      </p:sp>
      <p:sp>
        <p:nvSpPr>
          <p:cNvPr id="24" name="Text 21"/>
          <p:cNvSpPr txBox="1"/>
          <p:nvPr/>
        </p:nvSpPr>
        <p:spPr>
          <a:xfrm>
            <a:off x="4876800" y="4573905"/>
            <a:ext cx="2286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00" b="1" dirty="0">
                <a:solidFill>
                  <a:srgbClr val="EDD9F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其他</a:t>
            </a:r>
            <a:endParaRPr lang="en-US" sz="1200" dirty="0"/>
          </a:p>
        </p:txBody>
      </p:sp>
      <p:sp>
        <p:nvSpPr>
          <p:cNvPr id="25" name="Shape 22"/>
          <p:cNvSpPr/>
          <p:nvPr/>
        </p:nvSpPr>
        <p:spPr>
          <a:xfrm>
            <a:off x="4876800" y="4897755"/>
            <a:ext cx="4495800" cy="95250"/>
          </a:xfrm>
          <a:prstGeom prst="rect">
            <a:avLst/>
          </a:prstGeom>
          <a:solidFill>
            <a:srgbClr val="3B2D42"/>
          </a:solidFill>
          <a:ln/>
        </p:spPr>
      </p:sp>
      <p:sp>
        <p:nvSpPr>
          <p:cNvPr id="26" name="Shape 23"/>
          <p:cNvSpPr/>
          <p:nvPr/>
        </p:nvSpPr>
        <p:spPr>
          <a:xfrm>
            <a:off x="4876800" y="4897755"/>
            <a:ext cx="1656347" cy="95250"/>
          </a:xfrm>
          <a:prstGeom prst="rect">
            <a:avLst/>
          </a:prstGeom>
          <a:solidFill>
            <a:srgbClr val="62933B"/>
          </a:solidFill>
          <a:ln/>
        </p:spPr>
      </p:sp>
      <p:sp>
        <p:nvSpPr>
          <p:cNvPr id="27" name="Text 24"/>
          <p:cNvSpPr txBox="1"/>
          <p:nvPr/>
        </p:nvSpPr>
        <p:spPr>
          <a:xfrm>
            <a:off x="9525000" y="4554855"/>
            <a:ext cx="17526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A968D6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14</a:t>
            </a:r>
            <a:endParaRPr lang="en-US" sz="1275" dirty="0"/>
          </a:p>
        </p:txBody>
      </p:sp>
      <p:sp>
        <p:nvSpPr>
          <p:cNvPr id="28" name="Text 25"/>
          <p:cNvSpPr txBox="1"/>
          <p:nvPr/>
        </p:nvSpPr>
        <p:spPr>
          <a:xfrm>
            <a:off x="4876800" y="5050155"/>
            <a:ext cx="64008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00" dirty="0">
                <a:solidFill>
                  <a:srgbClr val="C0ADC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14% of total</a:t>
            </a:r>
            <a:endParaRPr lang="en-US" sz="900" dirty="0"/>
          </a:p>
        </p:txBody>
      </p:sp>
      <p:sp>
        <p:nvSpPr>
          <p:cNvPr id="29" name="Shape 26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3B2D42"/>
          </a:solidFill>
          <a:ln/>
        </p:spPr>
      </p:sp>
      <p:sp>
        <p:nvSpPr>
          <p:cNvPr id="30" name="Text 27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0ADC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1" name="Text 28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0ADC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设计作品集 · 灵感辑</a:t>
            </a:r>
            <a:endParaRPr lang="en-US" sz="1050" dirty="0"/>
          </a:p>
        </p:txBody>
      </p:sp>
      <p:sp>
        <p:nvSpPr>
          <p:cNvPr id="32" name="Text 29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0ADC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04 / 20</a:t>
            </a:r>
            <a:endParaRPr lang="en-US" sz="1050" dirty="0"/>
          </a:p>
        </p:txBody>
      </p:sp>
      <p:sp>
        <p:nvSpPr>
          <p:cNvPr id="33" name="Text 30"/>
          <p:cNvSpPr txBox="1"/>
          <p:nvPr/>
        </p:nvSpPr>
        <p:spPr>
          <a:xfrm rot="-1800000">
            <a:off x="1333500" y="2268855"/>
            <a:ext cx="2476500" cy="247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34" name="Shape 31"/>
          <p:cNvSpPr/>
          <p:nvPr/>
        </p:nvSpPr>
        <p:spPr>
          <a:xfrm>
            <a:off x="571500" y="666750"/>
            <a:ext cx="47625" cy="47625"/>
          </a:xfrm>
          <a:prstGeom prst="rect">
            <a:avLst/>
          </a:prstGeom>
          <a:solidFill>
            <a:srgbClr val="A968D6">
              <a:alpha val="37000"/>
            </a:srgbClr>
          </a:solidFill>
          <a:ln/>
        </p:spPr>
      </p:sp>
      <p:sp>
        <p:nvSpPr>
          <p:cNvPr id="35" name="Shape 32"/>
          <p:cNvSpPr/>
          <p:nvPr/>
        </p:nvSpPr>
        <p:spPr>
          <a:xfrm>
            <a:off x="571500" y="2762250"/>
            <a:ext cx="47625" cy="47625"/>
          </a:xfrm>
          <a:prstGeom prst="rect">
            <a:avLst/>
          </a:prstGeom>
          <a:solidFill>
            <a:srgbClr val="A968D6">
              <a:alpha val="37000"/>
            </a:srgbClr>
          </a:solidFill>
          <a:ln/>
        </p:spPr>
      </p:sp>
      <p:sp>
        <p:nvSpPr>
          <p:cNvPr id="36" name="Shape 33"/>
          <p:cNvSpPr/>
          <p:nvPr/>
        </p:nvSpPr>
        <p:spPr>
          <a:xfrm>
            <a:off x="571500" y="4857750"/>
            <a:ext cx="47625" cy="47625"/>
          </a:xfrm>
          <a:prstGeom prst="rect">
            <a:avLst/>
          </a:prstGeom>
          <a:solidFill>
            <a:srgbClr val="A968D6">
              <a:alpha val="37000"/>
            </a:srgbClr>
          </a:solidFill>
          <a:ln/>
        </p:spPr>
      </p:sp>
      <p:sp>
        <p:nvSpPr>
          <p:cNvPr id="37" name="Shape 34"/>
          <p:cNvSpPr/>
          <p:nvPr/>
        </p:nvSpPr>
        <p:spPr>
          <a:xfrm>
            <a:off x="2667000" y="666750"/>
            <a:ext cx="47625" cy="47625"/>
          </a:xfrm>
          <a:prstGeom prst="rect">
            <a:avLst/>
          </a:prstGeom>
          <a:solidFill>
            <a:srgbClr val="A968D6">
              <a:alpha val="37000"/>
            </a:srgbClr>
          </a:solidFill>
          <a:ln/>
        </p:spPr>
      </p:sp>
      <p:sp>
        <p:nvSpPr>
          <p:cNvPr id="38" name="Shape 35"/>
          <p:cNvSpPr/>
          <p:nvPr/>
        </p:nvSpPr>
        <p:spPr>
          <a:xfrm>
            <a:off x="2667000" y="2762250"/>
            <a:ext cx="47625" cy="47625"/>
          </a:xfrm>
          <a:prstGeom prst="rect">
            <a:avLst/>
          </a:prstGeom>
          <a:solidFill>
            <a:srgbClr val="A968D6">
              <a:alpha val="37000"/>
            </a:srgbClr>
          </a:solidFill>
          <a:ln/>
        </p:spPr>
      </p:sp>
      <p:sp>
        <p:nvSpPr>
          <p:cNvPr id="39" name="Shape 36"/>
          <p:cNvSpPr/>
          <p:nvPr/>
        </p:nvSpPr>
        <p:spPr>
          <a:xfrm>
            <a:off x="2667000" y="4857750"/>
            <a:ext cx="47625" cy="47625"/>
          </a:xfrm>
          <a:prstGeom prst="rect">
            <a:avLst/>
          </a:prstGeom>
          <a:solidFill>
            <a:srgbClr val="A968D6">
              <a:alpha val="37000"/>
            </a:srgbClr>
          </a:solidFill>
          <a:ln/>
        </p:spPr>
      </p:sp>
      <p:sp>
        <p:nvSpPr>
          <p:cNvPr id="40" name="Shape 37"/>
          <p:cNvSpPr/>
          <p:nvPr/>
        </p:nvSpPr>
        <p:spPr>
          <a:xfrm>
            <a:off x="4762500" y="666750"/>
            <a:ext cx="47625" cy="47625"/>
          </a:xfrm>
          <a:prstGeom prst="rect">
            <a:avLst/>
          </a:prstGeom>
          <a:solidFill>
            <a:srgbClr val="A968D6">
              <a:alpha val="37000"/>
            </a:srgbClr>
          </a:solidFill>
          <a:ln/>
        </p:spPr>
      </p:sp>
      <p:sp>
        <p:nvSpPr>
          <p:cNvPr id="41" name="Shape 38"/>
          <p:cNvSpPr/>
          <p:nvPr/>
        </p:nvSpPr>
        <p:spPr>
          <a:xfrm>
            <a:off x="4762500" y="2762250"/>
            <a:ext cx="47625" cy="47625"/>
          </a:xfrm>
          <a:prstGeom prst="rect">
            <a:avLst/>
          </a:prstGeom>
          <a:solidFill>
            <a:srgbClr val="A968D6">
              <a:alpha val="37000"/>
            </a:srgbClr>
          </a:solidFill>
          <a:ln/>
        </p:spPr>
      </p:sp>
      <p:sp>
        <p:nvSpPr>
          <p:cNvPr id="42" name="Shape 39"/>
          <p:cNvSpPr/>
          <p:nvPr/>
        </p:nvSpPr>
        <p:spPr>
          <a:xfrm>
            <a:off x="4762500" y="4857750"/>
            <a:ext cx="47625" cy="47625"/>
          </a:xfrm>
          <a:prstGeom prst="rect">
            <a:avLst/>
          </a:prstGeom>
          <a:solidFill>
            <a:srgbClr val="A968D6">
              <a:alpha val="37000"/>
            </a:srgbClr>
          </a:solidFill>
          <a:ln/>
        </p:spPr>
      </p:sp>
      <p:sp>
        <p:nvSpPr>
          <p:cNvPr id="43" name="Shape 40"/>
          <p:cNvSpPr/>
          <p:nvPr/>
        </p:nvSpPr>
        <p:spPr>
          <a:xfrm>
            <a:off x="6858000" y="666750"/>
            <a:ext cx="47625" cy="47625"/>
          </a:xfrm>
          <a:prstGeom prst="rect">
            <a:avLst/>
          </a:prstGeom>
          <a:solidFill>
            <a:srgbClr val="A968D6">
              <a:alpha val="37000"/>
            </a:srgbClr>
          </a:solidFill>
          <a:ln/>
        </p:spPr>
      </p:sp>
      <p:sp>
        <p:nvSpPr>
          <p:cNvPr id="44" name="Shape 41"/>
          <p:cNvSpPr/>
          <p:nvPr/>
        </p:nvSpPr>
        <p:spPr>
          <a:xfrm>
            <a:off x="6858000" y="2762250"/>
            <a:ext cx="47625" cy="47625"/>
          </a:xfrm>
          <a:prstGeom prst="rect">
            <a:avLst/>
          </a:prstGeom>
          <a:solidFill>
            <a:srgbClr val="A968D6">
              <a:alpha val="37000"/>
            </a:srgbClr>
          </a:solidFill>
          <a:ln/>
        </p:spPr>
      </p:sp>
      <p:sp>
        <p:nvSpPr>
          <p:cNvPr id="45" name="Shape 42"/>
          <p:cNvSpPr/>
          <p:nvPr/>
        </p:nvSpPr>
        <p:spPr>
          <a:xfrm>
            <a:off x="6858000" y="4857750"/>
            <a:ext cx="47625" cy="47625"/>
          </a:xfrm>
          <a:prstGeom prst="rect">
            <a:avLst/>
          </a:prstGeom>
          <a:solidFill>
            <a:srgbClr val="A968D6">
              <a:alpha val="37000"/>
            </a:srgbClr>
          </a:solidFill>
          <a:ln/>
        </p:spPr>
      </p:sp>
      <p:sp>
        <p:nvSpPr>
          <p:cNvPr id="46" name="Shape 43"/>
          <p:cNvSpPr/>
          <p:nvPr/>
        </p:nvSpPr>
        <p:spPr>
          <a:xfrm>
            <a:off x="8953500" y="666750"/>
            <a:ext cx="47625" cy="47625"/>
          </a:xfrm>
          <a:prstGeom prst="rect">
            <a:avLst/>
          </a:prstGeom>
          <a:solidFill>
            <a:srgbClr val="A968D6">
              <a:alpha val="37000"/>
            </a:srgbClr>
          </a:solidFill>
          <a:ln/>
        </p:spPr>
      </p:sp>
      <p:sp>
        <p:nvSpPr>
          <p:cNvPr id="47" name="Shape 44"/>
          <p:cNvSpPr/>
          <p:nvPr/>
        </p:nvSpPr>
        <p:spPr>
          <a:xfrm>
            <a:off x="8953500" y="2762250"/>
            <a:ext cx="47625" cy="47625"/>
          </a:xfrm>
          <a:prstGeom prst="rect">
            <a:avLst/>
          </a:prstGeom>
          <a:solidFill>
            <a:srgbClr val="A968D6">
              <a:alpha val="37000"/>
            </a:srgbClr>
          </a:solidFill>
          <a:ln/>
        </p:spPr>
      </p:sp>
      <p:sp>
        <p:nvSpPr>
          <p:cNvPr id="48" name="Shape 45"/>
          <p:cNvSpPr/>
          <p:nvPr/>
        </p:nvSpPr>
        <p:spPr>
          <a:xfrm>
            <a:off x="8953500" y="4857750"/>
            <a:ext cx="47625" cy="47625"/>
          </a:xfrm>
          <a:prstGeom prst="rect">
            <a:avLst/>
          </a:prstGeom>
          <a:solidFill>
            <a:srgbClr val="A968D6">
              <a:alpha val="37000"/>
            </a:srgbClr>
          </a:solidFill>
          <a:ln/>
        </p:spPr>
      </p:sp>
      <p:sp>
        <p:nvSpPr>
          <p:cNvPr id="49" name="Shape 46"/>
          <p:cNvSpPr/>
          <p:nvPr/>
        </p:nvSpPr>
        <p:spPr>
          <a:xfrm>
            <a:off x="11049000" y="666750"/>
            <a:ext cx="47625" cy="47625"/>
          </a:xfrm>
          <a:prstGeom prst="rect">
            <a:avLst/>
          </a:prstGeom>
          <a:solidFill>
            <a:srgbClr val="A968D6">
              <a:alpha val="37000"/>
            </a:srgbClr>
          </a:solidFill>
          <a:ln/>
        </p:spPr>
      </p:sp>
      <p:sp>
        <p:nvSpPr>
          <p:cNvPr id="50" name="Shape 47"/>
          <p:cNvSpPr/>
          <p:nvPr/>
        </p:nvSpPr>
        <p:spPr>
          <a:xfrm>
            <a:off x="11049000" y="2762250"/>
            <a:ext cx="47625" cy="47625"/>
          </a:xfrm>
          <a:prstGeom prst="rect">
            <a:avLst/>
          </a:prstGeom>
          <a:solidFill>
            <a:srgbClr val="A968D6">
              <a:alpha val="37000"/>
            </a:srgbClr>
          </a:solidFill>
          <a:ln/>
        </p:spPr>
      </p:sp>
      <p:sp>
        <p:nvSpPr>
          <p:cNvPr id="51" name="Shape 48"/>
          <p:cNvSpPr/>
          <p:nvPr/>
        </p:nvSpPr>
        <p:spPr>
          <a:xfrm>
            <a:off x="11049000" y="4857750"/>
            <a:ext cx="47625" cy="47625"/>
          </a:xfrm>
          <a:prstGeom prst="rect">
            <a:avLst/>
          </a:prstGeom>
          <a:solidFill>
            <a:srgbClr val="A968D6">
              <a:alpha val="37000"/>
            </a:srgbClr>
          </a:solidFill>
          <a:ln/>
        </p:spPr>
      </p:sp>
      <p:sp>
        <p:nvSpPr>
          <p:cNvPr id="52" name="Shape 49"/>
          <p:cNvSpPr/>
          <p:nvPr/>
        </p:nvSpPr>
        <p:spPr>
          <a:xfrm>
            <a:off x="1524000" y="1714500"/>
            <a:ext cx="57150" cy="57150"/>
          </a:xfrm>
          <a:prstGeom prst="rect">
            <a:avLst/>
          </a:prstGeom>
          <a:solidFill>
            <a:srgbClr val="3D2F44">
              <a:alpha val="37000"/>
            </a:srgbClr>
          </a:solidFill>
          <a:ln/>
        </p:spPr>
      </p:sp>
      <p:sp>
        <p:nvSpPr>
          <p:cNvPr id="53" name="Shape 50"/>
          <p:cNvSpPr/>
          <p:nvPr/>
        </p:nvSpPr>
        <p:spPr>
          <a:xfrm>
            <a:off x="1524000" y="4191000"/>
            <a:ext cx="57150" cy="57150"/>
          </a:xfrm>
          <a:prstGeom prst="rect">
            <a:avLst/>
          </a:prstGeom>
          <a:solidFill>
            <a:srgbClr val="3D2F44">
              <a:alpha val="37000"/>
            </a:srgbClr>
          </a:solidFill>
          <a:ln/>
        </p:spPr>
      </p:sp>
      <p:sp>
        <p:nvSpPr>
          <p:cNvPr id="54" name="Shape 51"/>
          <p:cNvSpPr/>
          <p:nvPr/>
        </p:nvSpPr>
        <p:spPr>
          <a:xfrm>
            <a:off x="1524000" y="6667500"/>
            <a:ext cx="57150" cy="57150"/>
          </a:xfrm>
          <a:prstGeom prst="rect">
            <a:avLst/>
          </a:prstGeom>
          <a:solidFill>
            <a:srgbClr val="3D2F44">
              <a:alpha val="37000"/>
            </a:srgbClr>
          </a:solidFill>
          <a:ln/>
        </p:spPr>
      </p:sp>
      <p:sp>
        <p:nvSpPr>
          <p:cNvPr id="55" name="Shape 52"/>
          <p:cNvSpPr/>
          <p:nvPr/>
        </p:nvSpPr>
        <p:spPr>
          <a:xfrm>
            <a:off x="4000500" y="1714500"/>
            <a:ext cx="57150" cy="57150"/>
          </a:xfrm>
          <a:prstGeom prst="rect">
            <a:avLst/>
          </a:prstGeom>
          <a:solidFill>
            <a:srgbClr val="3D2F44">
              <a:alpha val="37000"/>
            </a:srgbClr>
          </a:solidFill>
          <a:ln/>
        </p:spPr>
      </p:sp>
      <p:sp>
        <p:nvSpPr>
          <p:cNvPr id="56" name="Shape 53"/>
          <p:cNvSpPr/>
          <p:nvPr/>
        </p:nvSpPr>
        <p:spPr>
          <a:xfrm>
            <a:off x="4000500" y="4191000"/>
            <a:ext cx="57150" cy="57150"/>
          </a:xfrm>
          <a:prstGeom prst="rect">
            <a:avLst/>
          </a:prstGeom>
          <a:solidFill>
            <a:srgbClr val="3D2F44">
              <a:alpha val="37000"/>
            </a:srgbClr>
          </a:solidFill>
          <a:ln/>
        </p:spPr>
      </p:sp>
      <p:sp>
        <p:nvSpPr>
          <p:cNvPr id="57" name="Shape 54"/>
          <p:cNvSpPr/>
          <p:nvPr/>
        </p:nvSpPr>
        <p:spPr>
          <a:xfrm>
            <a:off x="4000500" y="6667500"/>
            <a:ext cx="57150" cy="57150"/>
          </a:xfrm>
          <a:prstGeom prst="rect">
            <a:avLst/>
          </a:prstGeom>
          <a:solidFill>
            <a:srgbClr val="3D2F44">
              <a:alpha val="37000"/>
            </a:srgbClr>
          </a:solidFill>
          <a:ln/>
        </p:spPr>
      </p:sp>
      <p:sp>
        <p:nvSpPr>
          <p:cNvPr id="58" name="Shape 55"/>
          <p:cNvSpPr/>
          <p:nvPr/>
        </p:nvSpPr>
        <p:spPr>
          <a:xfrm>
            <a:off x="6477000" y="1714500"/>
            <a:ext cx="57150" cy="57150"/>
          </a:xfrm>
          <a:prstGeom prst="rect">
            <a:avLst/>
          </a:prstGeom>
          <a:solidFill>
            <a:srgbClr val="3D2F44">
              <a:alpha val="37000"/>
            </a:srgbClr>
          </a:solidFill>
          <a:ln/>
        </p:spPr>
      </p:sp>
      <p:sp>
        <p:nvSpPr>
          <p:cNvPr id="59" name="Shape 56"/>
          <p:cNvSpPr/>
          <p:nvPr/>
        </p:nvSpPr>
        <p:spPr>
          <a:xfrm>
            <a:off x="6477000" y="4191000"/>
            <a:ext cx="57150" cy="57150"/>
          </a:xfrm>
          <a:prstGeom prst="rect">
            <a:avLst/>
          </a:prstGeom>
          <a:solidFill>
            <a:srgbClr val="3D2F44">
              <a:alpha val="37000"/>
            </a:srgbClr>
          </a:solidFill>
          <a:ln/>
        </p:spPr>
      </p:sp>
      <p:sp>
        <p:nvSpPr>
          <p:cNvPr id="60" name="Shape 57"/>
          <p:cNvSpPr/>
          <p:nvPr/>
        </p:nvSpPr>
        <p:spPr>
          <a:xfrm>
            <a:off x="6477000" y="6667500"/>
            <a:ext cx="57150" cy="57150"/>
          </a:xfrm>
          <a:prstGeom prst="rect">
            <a:avLst/>
          </a:prstGeom>
          <a:solidFill>
            <a:srgbClr val="3D2F44">
              <a:alpha val="37000"/>
            </a:srgbClr>
          </a:solidFill>
          <a:ln/>
        </p:spPr>
      </p:sp>
      <p:sp>
        <p:nvSpPr>
          <p:cNvPr id="61" name="Shape 58"/>
          <p:cNvSpPr/>
          <p:nvPr/>
        </p:nvSpPr>
        <p:spPr>
          <a:xfrm>
            <a:off x="8953500" y="1714500"/>
            <a:ext cx="57150" cy="57150"/>
          </a:xfrm>
          <a:prstGeom prst="rect">
            <a:avLst/>
          </a:prstGeom>
          <a:solidFill>
            <a:srgbClr val="3D2F44">
              <a:alpha val="37000"/>
            </a:srgbClr>
          </a:solidFill>
          <a:ln/>
        </p:spPr>
      </p:sp>
      <p:sp>
        <p:nvSpPr>
          <p:cNvPr id="62" name="Shape 59"/>
          <p:cNvSpPr/>
          <p:nvPr/>
        </p:nvSpPr>
        <p:spPr>
          <a:xfrm>
            <a:off x="8953500" y="4191000"/>
            <a:ext cx="57150" cy="57150"/>
          </a:xfrm>
          <a:prstGeom prst="rect">
            <a:avLst/>
          </a:prstGeom>
          <a:solidFill>
            <a:srgbClr val="3D2F44">
              <a:alpha val="37000"/>
            </a:srgbClr>
          </a:solidFill>
          <a:ln/>
        </p:spPr>
      </p:sp>
      <p:sp>
        <p:nvSpPr>
          <p:cNvPr id="63" name="Shape 60"/>
          <p:cNvSpPr/>
          <p:nvPr/>
        </p:nvSpPr>
        <p:spPr>
          <a:xfrm>
            <a:off x="8953500" y="6667500"/>
            <a:ext cx="57150" cy="57150"/>
          </a:xfrm>
          <a:prstGeom prst="rect">
            <a:avLst/>
          </a:prstGeom>
          <a:solidFill>
            <a:srgbClr val="3D2F44">
              <a:alpha val="37000"/>
            </a:srgbClr>
          </a:solidFill>
          <a:ln/>
        </p:spPr>
      </p:sp>
      <p:sp>
        <p:nvSpPr>
          <p:cNvPr id="64" name="Shape 61"/>
          <p:cNvSpPr/>
          <p:nvPr/>
        </p:nvSpPr>
        <p:spPr>
          <a:xfrm rot="-840000">
            <a:off x="10572750" y="800100"/>
            <a:ext cx="2286000" cy="1524000"/>
          </a:xfrm>
          <a:prstGeom prst="rect">
            <a:avLst/>
          </a:prstGeom>
          <a:solidFill>
            <a:srgbClr val="A968D6">
              <a:alpha val="50000"/>
            </a:srgbClr>
          </a:solidFill>
          <a:ln/>
        </p:spPr>
      </p:sp>
      <p:sp>
        <p:nvSpPr>
          <p:cNvPr id="65" name="Shape 62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201327"/>
          </a:solidFill>
          <a:ln/>
        </p:spPr>
      </p:sp>
      <p:sp>
        <p:nvSpPr>
          <p:cNvPr id="66" name="Shape 63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3B2D42"/>
          </a:solidFill>
          <a:ln/>
        </p:spPr>
      </p:sp>
      <p:sp>
        <p:nvSpPr>
          <p:cNvPr id="67" name="Text 64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0ADC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68" name="Text 65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0ADC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设计作品集 · 灵感辑</a:t>
            </a:r>
            <a:endParaRPr lang="en-US" sz="1050" dirty="0"/>
          </a:p>
        </p:txBody>
      </p:sp>
      <p:sp>
        <p:nvSpPr>
          <p:cNvPr id="69" name="Text 66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0ADC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04 / 20</a:t>
            </a:r>
            <a:endParaRPr lang="en-US" sz="10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20132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29300" y="0"/>
            <a:ext cx="63627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5295900" y="0"/>
            <a:ext cx="1143000" cy="6858000"/>
          </a:xfrm>
          <a:prstGeom prst="parallelogram">
            <a:avLst/>
          </a:prstGeom>
          <a:solidFill>
            <a:srgbClr val="201327"/>
          </a:solidFill>
          <a:ln/>
        </p:spPr>
      </p:sp>
      <p:sp>
        <p:nvSpPr>
          <p:cNvPr id="4" name="Shape 1"/>
          <p:cNvSpPr/>
          <p:nvPr/>
        </p:nvSpPr>
        <p:spPr>
          <a:xfrm>
            <a:off x="6324600" y="0"/>
            <a:ext cx="133350" cy="6858000"/>
          </a:xfrm>
          <a:prstGeom prst="parallelogram">
            <a:avLst/>
          </a:prstGeom>
          <a:solidFill>
            <a:srgbClr val="A968D6">
              <a:alpha val="88000"/>
            </a:srgbClr>
          </a:solidFill>
          <a:ln/>
        </p:spPr>
      </p:sp>
      <p:sp>
        <p:nvSpPr>
          <p:cNvPr id="5" name="Text 2"/>
          <p:cNvSpPr txBox="1"/>
          <p:nvPr/>
        </p:nvSpPr>
        <p:spPr>
          <a:xfrm>
            <a:off x="914400" y="2291715"/>
            <a:ext cx="43053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A968D6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03</a:t>
            </a:r>
            <a:endParaRPr lang="en-US" sz="1050" dirty="0"/>
          </a:p>
        </p:txBody>
      </p:sp>
      <p:sp>
        <p:nvSpPr>
          <p:cNvPr id="6" name="Text 3"/>
          <p:cNvSpPr txBox="1"/>
          <p:nvPr/>
        </p:nvSpPr>
        <p:spPr>
          <a:xfrm>
            <a:off x="914400" y="2596515"/>
            <a:ext cx="4305300" cy="57531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150" b="1" dirty="0">
                <a:solidFill>
                  <a:srgbClr val="EDD9F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创作理念</a:t>
            </a:r>
            <a:endParaRPr lang="en-US" sz="3150" dirty="0"/>
          </a:p>
        </p:txBody>
      </p:sp>
      <p:sp>
        <p:nvSpPr>
          <p:cNvPr id="7" name="Shape 4"/>
          <p:cNvSpPr/>
          <p:nvPr/>
        </p:nvSpPr>
        <p:spPr>
          <a:xfrm>
            <a:off x="914400" y="3248025"/>
            <a:ext cx="723900" cy="47625"/>
          </a:xfrm>
          <a:prstGeom prst="rect">
            <a:avLst/>
          </a:prstGeom>
          <a:solidFill>
            <a:srgbClr val="A968D6"/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914400" y="3495675"/>
            <a:ext cx="4305300" cy="8991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80000"/>
              </a:lnSpc>
              <a:buNone/>
            </a:pPr>
            <a:r>
              <a:rPr lang="en-US" sz="1200" dirty="0">
                <a:solidFill>
                  <a:srgbClr val="C0ADC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每件作品背后的判断比成品更值得说：为什么用这个版式、为什么删掉那两页、为什么最后换了主色。理念讲清楚，别人才看得懂你的选择不是随手来的，也才敢把项目交给你。</a:t>
            </a:r>
            <a:endParaRPr lang="en-US" sz="1200" dirty="0"/>
          </a:p>
        </p:txBody>
      </p:sp>
      <p:sp>
        <p:nvSpPr>
          <p:cNvPr id="9" name="Text 6"/>
          <p:cNvSpPr txBox="1"/>
          <p:nvPr/>
        </p:nvSpPr>
        <p:spPr>
          <a:xfrm>
            <a:off x="914400" y="6438900"/>
            <a:ext cx="47625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C0ADC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0" name="Text 7"/>
          <p:cNvSpPr txBox="1"/>
          <p:nvPr/>
        </p:nvSpPr>
        <p:spPr>
          <a:xfrm>
            <a:off x="5562600" y="6438900"/>
            <a:ext cx="5715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C0ADC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05 / 20</a:t>
            </a:r>
            <a:endParaRPr lang="en-US" sz="975" dirty="0"/>
          </a:p>
        </p:txBody>
      </p:sp>
      <p:sp>
        <p:nvSpPr>
          <p:cNvPr id="11" name="Shape 8"/>
          <p:cNvSpPr/>
          <p:nvPr/>
        </p:nvSpPr>
        <p:spPr>
          <a:xfrm>
            <a:off x="10801350" y="6438900"/>
            <a:ext cx="1257300" cy="285750"/>
          </a:xfrm>
          <a:prstGeom prst="roundRect">
            <a:avLst>
              <a:gd name="adj" fmla="val 20000"/>
            </a:avLst>
          </a:prstGeom>
          <a:solidFill>
            <a:srgbClr val="A968D6">
              <a:alpha val="88000"/>
            </a:srgbClr>
          </a:solidFill>
          <a:ln/>
        </p:spPr>
      </p:sp>
      <p:sp>
        <p:nvSpPr>
          <p:cNvPr id="12" name="Text 9"/>
          <p:cNvSpPr txBox="1"/>
          <p:nvPr/>
        </p:nvSpPr>
        <p:spPr>
          <a:xfrm>
            <a:off x="10801350" y="6438900"/>
            <a:ext cx="12573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14181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3" name="Text 10"/>
          <p:cNvSpPr txBox="1"/>
          <p:nvPr/>
        </p:nvSpPr>
        <p:spPr>
          <a:xfrm rot="-1800000">
            <a:off x="6210300" y="571500"/>
            <a:ext cx="28575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4" name="Text 11"/>
          <p:cNvSpPr txBox="1"/>
          <p:nvPr/>
        </p:nvSpPr>
        <p:spPr>
          <a:xfrm rot="-1800000">
            <a:off x="9067800" y="571500"/>
            <a:ext cx="28575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5" name="Text 12"/>
          <p:cNvSpPr txBox="1"/>
          <p:nvPr/>
        </p:nvSpPr>
        <p:spPr>
          <a:xfrm rot="-1800000">
            <a:off x="6210300" y="3429000"/>
            <a:ext cx="28575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6" name="Text 13"/>
          <p:cNvSpPr txBox="1"/>
          <p:nvPr/>
        </p:nvSpPr>
        <p:spPr>
          <a:xfrm rot="-1800000">
            <a:off x="9067800" y="3429000"/>
            <a:ext cx="28575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7" name="Shape 14"/>
          <p:cNvSpPr/>
          <p:nvPr/>
        </p:nvSpPr>
        <p:spPr>
          <a:xfrm>
            <a:off x="571500" y="666750"/>
            <a:ext cx="47625" cy="47625"/>
          </a:xfrm>
          <a:prstGeom prst="rect">
            <a:avLst/>
          </a:prstGeom>
          <a:solidFill>
            <a:srgbClr val="A968D6">
              <a:alpha val="37000"/>
            </a:srgbClr>
          </a:solidFill>
          <a:ln/>
        </p:spPr>
      </p:sp>
      <p:sp>
        <p:nvSpPr>
          <p:cNvPr id="18" name="Shape 15"/>
          <p:cNvSpPr/>
          <p:nvPr/>
        </p:nvSpPr>
        <p:spPr>
          <a:xfrm>
            <a:off x="571500" y="2762250"/>
            <a:ext cx="47625" cy="47625"/>
          </a:xfrm>
          <a:prstGeom prst="rect">
            <a:avLst/>
          </a:prstGeom>
          <a:solidFill>
            <a:srgbClr val="A968D6">
              <a:alpha val="37000"/>
            </a:srgbClr>
          </a:solidFill>
          <a:ln/>
        </p:spPr>
      </p:sp>
      <p:sp>
        <p:nvSpPr>
          <p:cNvPr id="19" name="Shape 16"/>
          <p:cNvSpPr/>
          <p:nvPr/>
        </p:nvSpPr>
        <p:spPr>
          <a:xfrm>
            <a:off x="571500" y="4857750"/>
            <a:ext cx="47625" cy="47625"/>
          </a:xfrm>
          <a:prstGeom prst="rect">
            <a:avLst/>
          </a:prstGeom>
          <a:solidFill>
            <a:srgbClr val="A968D6">
              <a:alpha val="37000"/>
            </a:srgbClr>
          </a:solidFill>
          <a:ln/>
        </p:spPr>
      </p:sp>
      <p:sp>
        <p:nvSpPr>
          <p:cNvPr id="20" name="Shape 17"/>
          <p:cNvSpPr/>
          <p:nvPr/>
        </p:nvSpPr>
        <p:spPr>
          <a:xfrm>
            <a:off x="2667000" y="666750"/>
            <a:ext cx="47625" cy="47625"/>
          </a:xfrm>
          <a:prstGeom prst="rect">
            <a:avLst/>
          </a:prstGeom>
          <a:solidFill>
            <a:srgbClr val="A968D6">
              <a:alpha val="37000"/>
            </a:srgbClr>
          </a:solidFill>
          <a:ln/>
        </p:spPr>
      </p:sp>
      <p:sp>
        <p:nvSpPr>
          <p:cNvPr id="21" name="Shape 18"/>
          <p:cNvSpPr/>
          <p:nvPr/>
        </p:nvSpPr>
        <p:spPr>
          <a:xfrm>
            <a:off x="2667000" y="2762250"/>
            <a:ext cx="47625" cy="47625"/>
          </a:xfrm>
          <a:prstGeom prst="rect">
            <a:avLst/>
          </a:prstGeom>
          <a:solidFill>
            <a:srgbClr val="A968D6">
              <a:alpha val="37000"/>
            </a:srgbClr>
          </a:solidFill>
          <a:ln/>
        </p:spPr>
      </p:sp>
      <p:sp>
        <p:nvSpPr>
          <p:cNvPr id="22" name="Shape 19"/>
          <p:cNvSpPr/>
          <p:nvPr/>
        </p:nvSpPr>
        <p:spPr>
          <a:xfrm>
            <a:off x="2667000" y="4857750"/>
            <a:ext cx="47625" cy="47625"/>
          </a:xfrm>
          <a:prstGeom prst="rect">
            <a:avLst/>
          </a:prstGeom>
          <a:solidFill>
            <a:srgbClr val="A968D6">
              <a:alpha val="37000"/>
            </a:srgbClr>
          </a:solidFill>
          <a:ln/>
        </p:spPr>
      </p:sp>
      <p:sp>
        <p:nvSpPr>
          <p:cNvPr id="23" name="Shape 20"/>
          <p:cNvSpPr/>
          <p:nvPr/>
        </p:nvSpPr>
        <p:spPr>
          <a:xfrm>
            <a:off x="4762500" y="666750"/>
            <a:ext cx="47625" cy="47625"/>
          </a:xfrm>
          <a:prstGeom prst="rect">
            <a:avLst/>
          </a:prstGeom>
          <a:solidFill>
            <a:srgbClr val="A968D6">
              <a:alpha val="37000"/>
            </a:srgbClr>
          </a:solidFill>
          <a:ln/>
        </p:spPr>
      </p:sp>
      <p:sp>
        <p:nvSpPr>
          <p:cNvPr id="24" name="Shape 21"/>
          <p:cNvSpPr/>
          <p:nvPr/>
        </p:nvSpPr>
        <p:spPr>
          <a:xfrm>
            <a:off x="4762500" y="2762250"/>
            <a:ext cx="47625" cy="47625"/>
          </a:xfrm>
          <a:prstGeom prst="rect">
            <a:avLst/>
          </a:prstGeom>
          <a:solidFill>
            <a:srgbClr val="A968D6">
              <a:alpha val="37000"/>
            </a:srgbClr>
          </a:solidFill>
          <a:ln/>
        </p:spPr>
      </p:sp>
      <p:sp>
        <p:nvSpPr>
          <p:cNvPr id="25" name="Shape 22"/>
          <p:cNvSpPr/>
          <p:nvPr/>
        </p:nvSpPr>
        <p:spPr>
          <a:xfrm>
            <a:off x="4762500" y="4857750"/>
            <a:ext cx="47625" cy="47625"/>
          </a:xfrm>
          <a:prstGeom prst="rect">
            <a:avLst/>
          </a:prstGeom>
          <a:solidFill>
            <a:srgbClr val="A968D6">
              <a:alpha val="37000"/>
            </a:srgbClr>
          </a:solidFill>
          <a:ln/>
        </p:spPr>
      </p:sp>
      <p:sp>
        <p:nvSpPr>
          <p:cNvPr id="26" name="Shape 23"/>
          <p:cNvSpPr/>
          <p:nvPr/>
        </p:nvSpPr>
        <p:spPr>
          <a:xfrm>
            <a:off x="6858000" y="666750"/>
            <a:ext cx="47625" cy="47625"/>
          </a:xfrm>
          <a:prstGeom prst="rect">
            <a:avLst/>
          </a:prstGeom>
          <a:solidFill>
            <a:srgbClr val="A968D6">
              <a:alpha val="37000"/>
            </a:srgbClr>
          </a:solidFill>
          <a:ln/>
        </p:spPr>
      </p:sp>
      <p:sp>
        <p:nvSpPr>
          <p:cNvPr id="27" name="Shape 24"/>
          <p:cNvSpPr/>
          <p:nvPr/>
        </p:nvSpPr>
        <p:spPr>
          <a:xfrm>
            <a:off x="6858000" y="2762250"/>
            <a:ext cx="47625" cy="47625"/>
          </a:xfrm>
          <a:prstGeom prst="rect">
            <a:avLst/>
          </a:prstGeom>
          <a:solidFill>
            <a:srgbClr val="A968D6">
              <a:alpha val="37000"/>
            </a:srgbClr>
          </a:solidFill>
          <a:ln/>
        </p:spPr>
      </p:sp>
      <p:sp>
        <p:nvSpPr>
          <p:cNvPr id="28" name="Shape 25"/>
          <p:cNvSpPr/>
          <p:nvPr/>
        </p:nvSpPr>
        <p:spPr>
          <a:xfrm>
            <a:off x="6858000" y="4857750"/>
            <a:ext cx="47625" cy="47625"/>
          </a:xfrm>
          <a:prstGeom prst="rect">
            <a:avLst/>
          </a:prstGeom>
          <a:solidFill>
            <a:srgbClr val="A968D6">
              <a:alpha val="37000"/>
            </a:srgbClr>
          </a:solidFill>
          <a:ln/>
        </p:spPr>
      </p:sp>
      <p:sp>
        <p:nvSpPr>
          <p:cNvPr id="29" name="Shape 26"/>
          <p:cNvSpPr/>
          <p:nvPr/>
        </p:nvSpPr>
        <p:spPr>
          <a:xfrm>
            <a:off x="8953500" y="666750"/>
            <a:ext cx="47625" cy="47625"/>
          </a:xfrm>
          <a:prstGeom prst="rect">
            <a:avLst/>
          </a:prstGeom>
          <a:solidFill>
            <a:srgbClr val="A968D6">
              <a:alpha val="37000"/>
            </a:srgbClr>
          </a:solidFill>
          <a:ln/>
        </p:spPr>
      </p:sp>
      <p:sp>
        <p:nvSpPr>
          <p:cNvPr id="30" name="Shape 27"/>
          <p:cNvSpPr/>
          <p:nvPr/>
        </p:nvSpPr>
        <p:spPr>
          <a:xfrm>
            <a:off x="8953500" y="2762250"/>
            <a:ext cx="47625" cy="47625"/>
          </a:xfrm>
          <a:prstGeom prst="rect">
            <a:avLst/>
          </a:prstGeom>
          <a:solidFill>
            <a:srgbClr val="A968D6">
              <a:alpha val="37000"/>
            </a:srgbClr>
          </a:solidFill>
          <a:ln/>
        </p:spPr>
      </p:sp>
      <p:sp>
        <p:nvSpPr>
          <p:cNvPr id="31" name="Shape 28"/>
          <p:cNvSpPr/>
          <p:nvPr/>
        </p:nvSpPr>
        <p:spPr>
          <a:xfrm>
            <a:off x="8953500" y="4857750"/>
            <a:ext cx="47625" cy="47625"/>
          </a:xfrm>
          <a:prstGeom prst="rect">
            <a:avLst/>
          </a:prstGeom>
          <a:solidFill>
            <a:srgbClr val="A968D6">
              <a:alpha val="37000"/>
            </a:srgbClr>
          </a:solidFill>
          <a:ln/>
        </p:spPr>
      </p:sp>
      <p:sp>
        <p:nvSpPr>
          <p:cNvPr id="32" name="Shape 29"/>
          <p:cNvSpPr/>
          <p:nvPr/>
        </p:nvSpPr>
        <p:spPr>
          <a:xfrm>
            <a:off x="11049000" y="666750"/>
            <a:ext cx="47625" cy="47625"/>
          </a:xfrm>
          <a:prstGeom prst="rect">
            <a:avLst/>
          </a:prstGeom>
          <a:solidFill>
            <a:srgbClr val="A968D6">
              <a:alpha val="37000"/>
            </a:srgbClr>
          </a:solidFill>
          <a:ln/>
        </p:spPr>
      </p:sp>
      <p:sp>
        <p:nvSpPr>
          <p:cNvPr id="33" name="Shape 30"/>
          <p:cNvSpPr/>
          <p:nvPr/>
        </p:nvSpPr>
        <p:spPr>
          <a:xfrm>
            <a:off x="11049000" y="2762250"/>
            <a:ext cx="47625" cy="47625"/>
          </a:xfrm>
          <a:prstGeom prst="rect">
            <a:avLst/>
          </a:prstGeom>
          <a:solidFill>
            <a:srgbClr val="A968D6">
              <a:alpha val="37000"/>
            </a:srgbClr>
          </a:solidFill>
          <a:ln/>
        </p:spPr>
      </p:sp>
      <p:sp>
        <p:nvSpPr>
          <p:cNvPr id="34" name="Shape 31"/>
          <p:cNvSpPr/>
          <p:nvPr/>
        </p:nvSpPr>
        <p:spPr>
          <a:xfrm>
            <a:off x="11049000" y="4857750"/>
            <a:ext cx="47625" cy="47625"/>
          </a:xfrm>
          <a:prstGeom prst="rect">
            <a:avLst/>
          </a:prstGeom>
          <a:solidFill>
            <a:srgbClr val="A968D6">
              <a:alpha val="37000"/>
            </a:srgbClr>
          </a:solidFill>
          <a:ln/>
        </p:spPr>
      </p:sp>
      <p:sp>
        <p:nvSpPr>
          <p:cNvPr id="35" name="Shape 32"/>
          <p:cNvSpPr/>
          <p:nvPr/>
        </p:nvSpPr>
        <p:spPr>
          <a:xfrm>
            <a:off x="1524000" y="1714500"/>
            <a:ext cx="57150" cy="57150"/>
          </a:xfrm>
          <a:prstGeom prst="rect">
            <a:avLst/>
          </a:prstGeom>
          <a:solidFill>
            <a:srgbClr val="3D2F44">
              <a:alpha val="37000"/>
            </a:srgbClr>
          </a:solidFill>
          <a:ln/>
        </p:spPr>
      </p:sp>
      <p:sp>
        <p:nvSpPr>
          <p:cNvPr id="36" name="Shape 33"/>
          <p:cNvSpPr/>
          <p:nvPr/>
        </p:nvSpPr>
        <p:spPr>
          <a:xfrm>
            <a:off x="1524000" y="4191000"/>
            <a:ext cx="57150" cy="57150"/>
          </a:xfrm>
          <a:prstGeom prst="rect">
            <a:avLst/>
          </a:prstGeom>
          <a:solidFill>
            <a:srgbClr val="3D2F44">
              <a:alpha val="37000"/>
            </a:srgbClr>
          </a:solidFill>
          <a:ln/>
        </p:spPr>
      </p:sp>
      <p:sp>
        <p:nvSpPr>
          <p:cNvPr id="37" name="Shape 34"/>
          <p:cNvSpPr/>
          <p:nvPr/>
        </p:nvSpPr>
        <p:spPr>
          <a:xfrm>
            <a:off x="1524000" y="6667500"/>
            <a:ext cx="57150" cy="57150"/>
          </a:xfrm>
          <a:prstGeom prst="rect">
            <a:avLst/>
          </a:prstGeom>
          <a:solidFill>
            <a:srgbClr val="3D2F44">
              <a:alpha val="37000"/>
            </a:srgbClr>
          </a:solidFill>
          <a:ln/>
        </p:spPr>
      </p:sp>
      <p:sp>
        <p:nvSpPr>
          <p:cNvPr id="38" name="Shape 35"/>
          <p:cNvSpPr/>
          <p:nvPr/>
        </p:nvSpPr>
        <p:spPr>
          <a:xfrm>
            <a:off x="4000500" y="1714500"/>
            <a:ext cx="57150" cy="57150"/>
          </a:xfrm>
          <a:prstGeom prst="rect">
            <a:avLst/>
          </a:prstGeom>
          <a:solidFill>
            <a:srgbClr val="3D2F44">
              <a:alpha val="37000"/>
            </a:srgbClr>
          </a:solidFill>
          <a:ln/>
        </p:spPr>
      </p:sp>
      <p:sp>
        <p:nvSpPr>
          <p:cNvPr id="39" name="Shape 36"/>
          <p:cNvSpPr/>
          <p:nvPr/>
        </p:nvSpPr>
        <p:spPr>
          <a:xfrm>
            <a:off x="4000500" y="4191000"/>
            <a:ext cx="57150" cy="57150"/>
          </a:xfrm>
          <a:prstGeom prst="rect">
            <a:avLst/>
          </a:prstGeom>
          <a:solidFill>
            <a:srgbClr val="3D2F44">
              <a:alpha val="37000"/>
            </a:srgbClr>
          </a:solidFill>
          <a:ln/>
        </p:spPr>
      </p:sp>
      <p:sp>
        <p:nvSpPr>
          <p:cNvPr id="40" name="Shape 37"/>
          <p:cNvSpPr/>
          <p:nvPr/>
        </p:nvSpPr>
        <p:spPr>
          <a:xfrm>
            <a:off x="4000500" y="6667500"/>
            <a:ext cx="57150" cy="57150"/>
          </a:xfrm>
          <a:prstGeom prst="rect">
            <a:avLst/>
          </a:prstGeom>
          <a:solidFill>
            <a:srgbClr val="3D2F44">
              <a:alpha val="37000"/>
            </a:srgbClr>
          </a:solidFill>
          <a:ln/>
        </p:spPr>
      </p:sp>
      <p:sp>
        <p:nvSpPr>
          <p:cNvPr id="41" name="Shape 38"/>
          <p:cNvSpPr/>
          <p:nvPr/>
        </p:nvSpPr>
        <p:spPr>
          <a:xfrm>
            <a:off x="6477000" y="1714500"/>
            <a:ext cx="57150" cy="57150"/>
          </a:xfrm>
          <a:prstGeom prst="rect">
            <a:avLst/>
          </a:prstGeom>
          <a:solidFill>
            <a:srgbClr val="3D2F44">
              <a:alpha val="37000"/>
            </a:srgbClr>
          </a:solidFill>
          <a:ln/>
        </p:spPr>
      </p:sp>
      <p:sp>
        <p:nvSpPr>
          <p:cNvPr id="42" name="Shape 39"/>
          <p:cNvSpPr/>
          <p:nvPr/>
        </p:nvSpPr>
        <p:spPr>
          <a:xfrm>
            <a:off x="6477000" y="4191000"/>
            <a:ext cx="57150" cy="57150"/>
          </a:xfrm>
          <a:prstGeom prst="rect">
            <a:avLst/>
          </a:prstGeom>
          <a:solidFill>
            <a:srgbClr val="3D2F44">
              <a:alpha val="37000"/>
            </a:srgbClr>
          </a:solidFill>
          <a:ln/>
        </p:spPr>
      </p:sp>
      <p:sp>
        <p:nvSpPr>
          <p:cNvPr id="43" name="Shape 40"/>
          <p:cNvSpPr/>
          <p:nvPr/>
        </p:nvSpPr>
        <p:spPr>
          <a:xfrm>
            <a:off x="6477000" y="6667500"/>
            <a:ext cx="57150" cy="57150"/>
          </a:xfrm>
          <a:prstGeom prst="rect">
            <a:avLst/>
          </a:prstGeom>
          <a:solidFill>
            <a:srgbClr val="3D2F44">
              <a:alpha val="37000"/>
            </a:srgbClr>
          </a:solidFill>
          <a:ln/>
        </p:spPr>
      </p:sp>
      <p:sp>
        <p:nvSpPr>
          <p:cNvPr id="44" name="Shape 41"/>
          <p:cNvSpPr/>
          <p:nvPr/>
        </p:nvSpPr>
        <p:spPr>
          <a:xfrm>
            <a:off x="8953500" y="1714500"/>
            <a:ext cx="57150" cy="57150"/>
          </a:xfrm>
          <a:prstGeom prst="rect">
            <a:avLst/>
          </a:prstGeom>
          <a:solidFill>
            <a:srgbClr val="3D2F44">
              <a:alpha val="37000"/>
            </a:srgbClr>
          </a:solidFill>
          <a:ln/>
        </p:spPr>
      </p:sp>
      <p:sp>
        <p:nvSpPr>
          <p:cNvPr id="45" name="Shape 42"/>
          <p:cNvSpPr/>
          <p:nvPr/>
        </p:nvSpPr>
        <p:spPr>
          <a:xfrm>
            <a:off x="8953500" y="4191000"/>
            <a:ext cx="57150" cy="57150"/>
          </a:xfrm>
          <a:prstGeom prst="rect">
            <a:avLst/>
          </a:prstGeom>
          <a:solidFill>
            <a:srgbClr val="3D2F44">
              <a:alpha val="37000"/>
            </a:srgbClr>
          </a:solidFill>
          <a:ln/>
        </p:spPr>
      </p:sp>
      <p:sp>
        <p:nvSpPr>
          <p:cNvPr id="46" name="Shape 43"/>
          <p:cNvSpPr/>
          <p:nvPr/>
        </p:nvSpPr>
        <p:spPr>
          <a:xfrm>
            <a:off x="8953500" y="6667500"/>
            <a:ext cx="57150" cy="57150"/>
          </a:xfrm>
          <a:prstGeom prst="rect">
            <a:avLst/>
          </a:prstGeom>
          <a:solidFill>
            <a:srgbClr val="3D2F44">
              <a:alpha val="37000"/>
            </a:srgbClr>
          </a:solidFill>
          <a:ln/>
        </p:spPr>
      </p:sp>
      <p:sp>
        <p:nvSpPr>
          <p:cNvPr id="47" name="Shape 44"/>
          <p:cNvSpPr/>
          <p:nvPr/>
        </p:nvSpPr>
        <p:spPr>
          <a:xfrm rot="-840000">
            <a:off x="10572750" y="800100"/>
            <a:ext cx="2286000" cy="1524000"/>
          </a:xfrm>
          <a:prstGeom prst="rect">
            <a:avLst/>
          </a:prstGeom>
          <a:solidFill>
            <a:srgbClr val="A968D6">
              <a:alpha val="50000"/>
            </a:srgbClr>
          </a:solidFill>
          <a:ln/>
        </p:spPr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2C143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2C143D">
              <a:alpha val="70000"/>
            </a:srgbClr>
          </a:solidFill>
          <a:ln/>
        </p:spPr>
      </p:sp>
      <p:sp>
        <p:nvSpPr>
          <p:cNvPr id="4" name="Shape 1"/>
          <p:cNvSpPr/>
          <p:nvPr/>
        </p:nvSpPr>
        <p:spPr>
          <a:xfrm>
            <a:off x="0" y="0"/>
            <a:ext cx="4476750" cy="6858000"/>
          </a:xfrm>
          <a:prstGeom prst="rect">
            <a:avLst/>
          </a:prstGeom>
          <a:solidFill>
            <a:srgbClr val="2C143D">
              <a:alpha val="86000"/>
            </a:srgbClr>
          </a:solidFill>
          <a:ln/>
        </p:spPr>
      </p:sp>
      <p:sp>
        <p:nvSpPr>
          <p:cNvPr id="5" name="Text 2"/>
          <p:cNvSpPr txBox="1"/>
          <p:nvPr/>
        </p:nvSpPr>
        <p:spPr>
          <a:xfrm>
            <a:off x="723900" y="114300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D8BBE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KEY NUMBER</a:t>
            </a:r>
            <a:endParaRPr lang="en-US" sz="1050" dirty="0"/>
          </a:p>
        </p:txBody>
      </p:sp>
      <p:sp>
        <p:nvSpPr>
          <p:cNvPr id="6" name="Text 3"/>
          <p:cNvSpPr txBox="1"/>
          <p:nvPr/>
        </p:nvSpPr>
        <p:spPr>
          <a:xfrm>
            <a:off x="723900" y="1485900"/>
            <a:ext cx="3619500" cy="12382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810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24</a:t>
            </a:r>
            <a:pPr algn="l" indent="0" marL="0">
              <a:lnSpc>
                <a:spcPct val="120000"/>
              </a:lnSpc>
              <a:buNone/>
            </a:pPr>
            <a:r>
              <a:rPr lang="en-US" sz="2550" b="1" dirty="0">
                <a:solidFill>
                  <a:srgbClr val="D8BBE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件</a:t>
            </a:r>
            <a:endParaRPr lang="en-US" sz="8100" dirty="0"/>
          </a:p>
        </p:txBody>
      </p:sp>
      <p:sp>
        <p:nvSpPr>
          <p:cNvPr id="7" name="Shape 4"/>
          <p:cNvSpPr/>
          <p:nvPr/>
        </p:nvSpPr>
        <p:spPr>
          <a:xfrm>
            <a:off x="723900" y="2914650"/>
            <a:ext cx="914400" cy="57150"/>
          </a:xfrm>
          <a:prstGeom prst="rect">
            <a:avLst/>
          </a:prstGeom>
          <a:solidFill>
            <a:srgbClr val="D8BBED"/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723900" y="3200400"/>
            <a:ext cx="32766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255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作品集里的三个数字</a:t>
            </a:r>
            <a:endParaRPr lang="en-US" sz="2550" dirty="0"/>
          </a:p>
        </p:txBody>
      </p:sp>
      <p:sp>
        <p:nvSpPr>
          <p:cNvPr id="9" name="Text 6"/>
          <p:cNvSpPr txBox="1"/>
          <p:nvPr/>
        </p:nvSpPr>
        <p:spPr>
          <a:xfrm>
            <a:off x="723900" y="4476750"/>
            <a:ext cx="3276600" cy="533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050" dirty="0">
                <a:solidFill>
                  <a:srgbClr val="C0B9C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· 4个 主题系列</a:t>
            </a:r>
            <a:endParaRPr lang="en-US" sz="1050" dirty="0"/>
          </a:p>
        </p:txBody>
      </p:sp>
      <p:sp>
        <p:nvSpPr>
          <p:cNvPr id="10" name="Text 7"/>
          <p:cNvSpPr txBox="1"/>
          <p:nvPr/>
        </p:nvSpPr>
        <p:spPr>
          <a:xfrm>
            <a:off x="723900" y="5067300"/>
            <a:ext cx="3276600" cy="533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050" dirty="0">
                <a:solidFill>
                  <a:srgbClr val="C0B9C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· 3年 创作跨度</a:t>
            </a:r>
            <a:endParaRPr lang="en-US" sz="1050" dirty="0"/>
          </a:p>
        </p:txBody>
      </p:sp>
      <p:sp>
        <p:nvSpPr>
          <p:cNvPr id="11" name="Text 8"/>
          <p:cNvSpPr txBox="1"/>
          <p:nvPr/>
        </p:nvSpPr>
        <p:spPr>
          <a:xfrm>
            <a:off x="4762500" y="6438900"/>
            <a:ext cx="5334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06 / 20</a:t>
            </a:r>
            <a:endParaRPr lang="en-US" sz="975" dirty="0"/>
          </a:p>
        </p:txBody>
      </p:sp>
      <p:sp>
        <p:nvSpPr>
          <p:cNvPr id="12" name="Shape 9"/>
          <p:cNvSpPr/>
          <p:nvPr/>
        </p:nvSpPr>
        <p:spPr>
          <a:xfrm>
            <a:off x="10801350" y="6438900"/>
            <a:ext cx="1257300" cy="285750"/>
          </a:xfrm>
          <a:prstGeom prst="roundRect">
            <a:avLst>
              <a:gd name="adj" fmla="val 20000"/>
            </a:avLst>
          </a:prstGeom>
          <a:solidFill>
            <a:srgbClr val="A968D6">
              <a:alpha val="88000"/>
            </a:srgbClr>
          </a:solidFill>
          <a:ln/>
        </p:spPr>
      </p:sp>
      <p:sp>
        <p:nvSpPr>
          <p:cNvPr id="13" name="Text 10"/>
          <p:cNvSpPr txBox="1"/>
          <p:nvPr/>
        </p:nvSpPr>
        <p:spPr>
          <a:xfrm>
            <a:off x="10801350" y="6438900"/>
            <a:ext cx="12573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14181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4" name="Text 11"/>
          <p:cNvSpPr txBox="1"/>
          <p:nvPr/>
        </p:nvSpPr>
        <p:spPr>
          <a:xfrm rot="-1800000">
            <a:off x="4953000" y="571500"/>
            <a:ext cx="333375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5" name="Text 12"/>
          <p:cNvSpPr txBox="1"/>
          <p:nvPr/>
        </p:nvSpPr>
        <p:spPr>
          <a:xfrm rot="-1800000">
            <a:off x="8286750" y="571500"/>
            <a:ext cx="333375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6" name="Text 13"/>
          <p:cNvSpPr txBox="1"/>
          <p:nvPr/>
        </p:nvSpPr>
        <p:spPr>
          <a:xfrm rot="-1800000">
            <a:off x="4953000" y="3429000"/>
            <a:ext cx="333375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7" name="Text 14"/>
          <p:cNvSpPr txBox="1"/>
          <p:nvPr/>
        </p:nvSpPr>
        <p:spPr>
          <a:xfrm rot="-1800000">
            <a:off x="8286750" y="3429000"/>
            <a:ext cx="333375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8" name="Shape 15"/>
          <p:cNvSpPr/>
          <p:nvPr/>
        </p:nvSpPr>
        <p:spPr>
          <a:xfrm>
            <a:off x="571500" y="666750"/>
            <a:ext cx="47625" cy="47625"/>
          </a:xfrm>
          <a:prstGeom prst="rect">
            <a:avLst/>
          </a:prstGeom>
          <a:solidFill>
            <a:srgbClr val="A968D6">
              <a:alpha val="37000"/>
            </a:srgbClr>
          </a:solidFill>
          <a:ln/>
        </p:spPr>
      </p:sp>
      <p:sp>
        <p:nvSpPr>
          <p:cNvPr id="19" name="Shape 16"/>
          <p:cNvSpPr/>
          <p:nvPr/>
        </p:nvSpPr>
        <p:spPr>
          <a:xfrm>
            <a:off x="571500" y="2762250"/>
            <a:ext cx="47625" cy="47625"/>
          </a:xfrm>
          <a:prstGeom prst="rect">
            <a:avLst/>
          </a:prstGeom>
          <a:solidFill>
            <a:srgbClr val="A968D6">
              <a:alpha val="37000"/>
            </a:srgbClr>
          </a:solidFill>
          <a:ln/>
        </p:spPr>
      </p:sp>
      <p:sp>
        <p:nvSpPr>
          <p:cNvPr id="20" name="Shape 17"/>
          <p:cNvSpPr/>
          <p:nvPr/>
        </p:nvSpPr>
        <p:spPr>
          <a:xfrm>
            <a:off x="571500" y="4857750"/>
            <a:ext cx="47625" cy="47625"/>
          </a:xfrm>
          <a:prstGeom prst="rect">
            <a:avLst/>
          </a:prstGeom>
          <a:solidFill>
            <a:srgbClr val="A968D6">
              <a:alpha val="37000"/>
            </a:srgbClr>
          </a:solidFill>
          <a:ln/>
        </p:spPr>
      </p:sp>
      <p:sp>
        <p:nvSpPr>
          <p:cNvPr id="21" name="Shape 18"/>
          <p:cNvSpPr/>
          <p:nvPr/>
        </p:nvSpPr>
        <p:spPr>
          <a:xfrm>
            <a:off x="2667000" y="666750"/>
            <a:ext cx="47625" cy="47625"/>
          </a:xfrm>
          <a:prstGeom prst="rect">
            <a:avLst/>
          </a:prstGeom>
          <a:solidFill>
            <a:srgbClr val="A968D6">
              <a:alpha val="37000"/>
            </a:srgbClr>
          </a:solidFill>
          <a:ln/>
        </p:spPr>
      </p:sp>
      <p:sp>
        <p:nvSpPr>
          <p:cNvPr id="22" name="Shape 19"/>
          <p:cNvSpPr/>
          <p:nvPr/>
        </p:nvSpPr>
        <p:spPr>
          <a:xfrm>
            <a:off x="2667000" y="2762250"/>
            <a:ext cx="47625" cy="47625"/>
          </a:xfrm>
          <a:prstGeom prst="rect">
            <a:avLst/>
          </a:prstGeom>
          <a:solidFill>
            <a:srgbClr val="A968D6">
              <a:alpha val="37000"/>
            </a:srgbClr>
          </a:solidFill>
          <a:ln/>
        </p:spPr>
      </p:sp>
      <p:sp>
        <p:nvSpPr>
          <p:cNvPr id="23" name="Shape 20"/>
          <p:cNvSpPr/>
          <p:nvPr/>
        </p:nvSpPr>
        <p:spPr>
          <a:xfrm>
            <a:off x="2667000" y="4857750"/>
            <a:ext cx="47625" cy="47625"/>
          </a:xfrm>
          <a:prstGeom prst="rect">
            <a:avLst/>
          </a:prstGeom>
          <a:solidFill>
            <a:srgbClr val="A968D6">
              <a:alpha val="37000"/>
            </a:srgbClr>
          </a:solidFill>
          <a:ln/>
        </p:spPr>
      </p:sp>
      <p:sp>
        <p:nvSpPr>
          <p:cNvPr id="24" name="Shape 21"/>
          <p:cNvSpPr/>
          <p:nvPr/>
        </p:nvSpPr>
        <p:spPr>
          <a:xfrm>
            <a:off x="4762500" y="666750"/>
            <a:ext cx="47625" cy="47625"/>
          </a:xfrm>
          <a:prstGeom prst="rect">
            <a:avLst/>
          </a:prstGeom>
          <a:solidFill>
            <a:srgbClr val="A968D6">
              <a:alpha val="37000"/>
            </a:srgbClr>
          </a:solidFill>
          <a:ln/>
        </p:spPr>
      </p:sp>
      <p:sp>
        <p:nvSpPr>
          <p:cNvPr id="25" name="Shape 22"/>
          <p:cNvSpPr/>
          <p:nvPr/>
        </p:nvSpPr>
        <p:spPr>
          <a:xfrm>
            <a:off x="4762500" y="2762250"/>
            <a:ext cx="47625" cy="47625"/>
          </a:xfrm>
          <a:prstGeom prst="rect">
            <a:avLst/>
          </a:prstGeom>
          <a:solidFill>
            <a:srgbClr val="A968D6">
              <a:alpha val="37000"/>
            </a:srgbClr>
          </a:solidFill>
          <a:ln/>
        </p:spPr>
      </p:sp>
      <p:sp>
        <p:nvSpPr>
          <p:cNvPr id="26" name="Shape 23"/>
          <p:cNvSpPr/>
          <p:nvPr/>
        </p:nvSpPr>
        <p:spPr>
          <a:xfrm>
            <a:off x="4762500" y="4857750"/>
            <a:ext cx="47625" cy="47625"/>
          </a:xfrm>
          <a:prstGeom prst="rect">
            <a:avLst/>
          </a:prstGeom>
          <a:solidFill>
            <a:srgbClr val="A968D6">
              <a:alpha val="37000"/>
            </a:srgbClr>
          </a:solidFill>
          <a:ln/>
        </p:spPr>
      </p:sp>
      <p:sp>
        <p:nvSpPr>
          <p:cNvPr id="27" name="Shape 24"/>
          <p:cNvSpPr/>
          <p:nvPr/>
        </p:nvSpPr>
        <p:spPr>
          <a:xfrm>
            <a:off x="6858000" y="666750"/>
            <a:ext cx="47625" cy="47625"/>
          </a:xfrm>
          <a:prstGeom prst="rect">
            <a:avLst/>
          </a:prstGeom>
          <a:solidFill>
            <a:srgbClr val="A968D6">
              <a:alpha val="37000"/>
            </a:srgbClr>
          </a:solidFill>
          <a:ln/>
        </p:spPr>
      </p:sp>
      <p:sp>
        <p:nvSpPr>
          <p:cNvPr id="28" name="Shape 25"/>
          <p:cNvSpPr/>
          <p:nvPr/>
        </p:nvSpPr>
        <p:spPr>
          <a:xfrm>
            <a:off x="6858000" y="2762250"/>
            <a:ext cx="47625" cy="47625"/>
          </a:xfrm>
          <a:prstGeom prst="rect">
            <a:avLst/>
          </a:prstGeom>
          <a:solidFill>
            <a:srgbClr val="A968D6">
              <a:alpha val="37000"/>
            </a:srgbClr>
          </a:solidFill>
          <a:ln/>
        </p:spPr>
      </p:sp>
      <p:sp>
        <p:nvSpPr>
          <p:cNvPr id="29" name="Shape 26"/>
          <p:cNvSpPr/>
          <p:nvPr/>
        </p:nvSpPr>
        <p:spPr>
          <a:xfrm>
            <a:off x="6858000" y="4857750"/>
            <a:ext cx="47625" cy="47625"/>
          </a:xfrm>
          <a:prstGeom prst="rect">
            <a:avLst/>
          </a:prstGeom>
          <a:solidFill>
            <a:srgbClr val="A968D6">
              <a:alpha val="37000"/>
            </a:srgbClr>
          </a:solidFill>
          <a:ln/>
        </p:spPr>
      </p:sp>
      <p:sp>
        <p:nvSpPr>
          <p:cNvPr id="30" name="Shape 27"/>
          <p:cNvSpPr/>
          <p:nvPr/>
        </p:nvSpPr>
        <p:spPr>
          <a:xfrm>
            <a:off x="8953500" y="666750"/>
            <a:ext cx="47625" cy="47625"/>
          </a:xfrm>
          <a:prstGeom prst="rect">
            <a:avLst/>
          </a:prstGeom>
          <a:solidFill>
            <a:srgbClr val="A968D6">
              <a:alpha val="37000"/>
            </a:srgbClr>
          </a:solidFill>
          <a:ln/>
        </p:spPr>
      </p:sp>
      <p:sp>
        <p:nvSpPr>
          <p:cNvPr id="31" name="Shape 28"/>
          <p:cNvSpPr/>
          <p:nvPr/>
        </p:nvSpPr>
        <p:spPr>
          <a:xfrm>
            <a:off x="8953500" y="2762250"/>
            <a:ext cx="47625" cy="47625"/>
          </a:xfrm>
          <a:prstGeom prst="rect">
            <a:avLst/>
          </a:prstGeom>
          <a:solidFill>
            <a:srgbClr val="A968D6">
              <a:alpha val="37000"/>
            </a:srgbClr>
          </a:solidFill>
          <a:ln/>
        </p:spPr>
      </p:sp>
      <p:sp>
        <p:nvSpPr>
          <p:cNvPr id="32" name="Shape 29"/>
          <p:cNvSpPr/>
          <p:nvPr/>
        </p:nvSpPr>
        <p:spPr>
          <a:xfrm>
            <a:off x="8953500" y="4857750"/>
            <a:ext cx="47625" cy="47625"/>
          </a:xfrm>
          <a:prstGeom prst="rect">
            <a:avLst/>
          </a:prstGeom>
          <a:solidFill>
            <a:srgbClr val="A968D6">
              <a:alpha val="37000"/>
            </a:srgbClr>
          </a:solidFill>
          <a:ln/>
        </p:spPr>
      </p:sp>
      <p:sp>
        <p:nvSpPr>
          <p:cNvPr id="33" name="Shape 30"/>
          <p:cNvSpPr/>
          <p:nvPr/>
        </p:nvSpPr>
        <p:spPr>
          <a:xfrm>
            <a:off x="11049000" y="666750"/>
            <a:ext cx="47625" cy="47625"/>
          </a:xfrm>
          <a:prstGeom prst="rect">
            <a:avLst/>
          </a:prstGeom>
          <a:solidFill>
            <a:srgbClr val="A968D6">
              <a:alpha val="37000"/>
            </a:srgbClr>
          </a:solidFill>
          <a:ln/>
        </p:spPr>
      </p:sp>
      <p:sp>
        <p:nvSpPr>
          <p:cNvPr id="34" name="Shape 31"/>
          <p:cNvSpPr/>
          <p:nvPr/>
        </p:nvSpPr>
        <p:spPr>
          <a:xfrm>
            <a:off x="11049000" y="2762250"/>
            <a:ext cx="47625" cy="47625"/>
          </a:xfrm>
          <a:prstGeom prst="rect">
            <a:avLst/>
          </a:prstGeom>
          <a:solidFill>
            <a:srgbClr val="A968D6">
              <a:alpha val="37000"/>
            </a:srgbClr>
          </a:solidFill>
          <a:ln/>
        </p:spPr>
      </p:sp>
      <p:sp>
        <p:nvSpPr>
          <p:cNvPr id="35" name="Shape 32"/>
          <p:cNvSpPr/>
          <p:nvPr/>
        </p:nvSpPr>
        <p:spPr>
          <a:xfrm>
            <a:off x="11049000" y="4857750"/>
            <a:ext cx="47625" cy="47625"/>
          </a:xfrm>
          <a:prstGeom prst="rect">
            <a:avLst/>
          </a:prstGeom>
          <a:solidFill>
            <a:srgbClr val="A968D6">
              <a:alpha val="37000"/>
            </a:srgbClr>
          </a:solidFill>
          <a:ln/>
        </p:spPr>
      </p:sp>
      <p:sp>
        <p:nvSpPr>
          <p:cNvPr id="36" name="Shape 33"/>
          <p:cNvSpPr/>
          <p:nvPr/>
        </p:nvSpPr>
        <p:spPr>
          <a:xfrm>
            <a:off x="1524000" y="1714500"/>
            <a:ext cx="57150" cy="57150"/>
          </a:xfrm>
          <a:prstGeom prst="rect">
            <a:avLst/>
          </a:prstGeom>
          <a:solidFill>
            <a:srgbClr val="3D2F44">
              <a:alpha val="37000"/>
            </a:srgbClr>
          </a:solidFill>
          <a:ln/>
        </p:spPr>
      </p:sp>
      <p:sp>
        <p:nvSpPr>
          <p:cNvPr id="37" name="Shape 34"/>
          <p:cNvSpPr/>
          <p:nvPr/>
        </p:nvSpPr>
        <p:spPr>
          <a:xfrm>
            <a:off x="1524000" y="4191000"/>
            <a:ext cx="57150" cy="57150"/>
          </a:xfrm>
          <a:prstGeom prst="rect">
            <a:avLst/>
          </a:prstGeom>
          <a:solidFill>
            <a:srgbClr val="3D2F44">
              <a:alpha val="37000"/>
            </a:srgbClr>
          </a:solidFill>
          <a:ln/>
        </p:spPr>
      </p:sp>
      <p:sp>
        <p:nvSpPr>
          <p:cNvPr id="38" name="Shape 35"/>
          <p:cNvSpPr/>
          <p:nvPr/>
        </p:nvSpPr>
        <p:spPr>
          <a:xfrm>
            <a:off x="1524000" y="6667500"/>
            <a:ext cx="57150" cy="57150"/>
          </a:xfrm>
          <a:prstGeom prst="rect">
            <a:avLst/>
          </a:prstGeom>
          <a:solidFill>
            <a:srgbClr val="3D2F44">
              <a:alpha val="37000"/>
            </a:srgbClr>
          </a:solidFill>
          <a:ln/>
        </p:spPr>
      </p:sp>
      <p:sp>
        <p:nvSpPr>
          <p:cNvPr id="39" name="Shape 36"/>
          <p:cNvSpPr/>
          <p:nvPr/>
        </p:nvSpPr>
        <p:spPr>
          <a:xfrm>
            <a:off x="4000500" y="1714500"/>
            <a:ext cx="57150" cy="57150"/>
          </a:xfrm>
          <a:prstGeom prst="rect">
            <a:avLst/>
          </a:prstGeom>
          <a:solidFill>
            <a:srgbClr val="3D2F44">
              <a:alpha val="37000"/>
            </a:srgbClr>
          </a:solidFill>
          <a:ln/>
        </p:spPr>
      </p:sp>
      <p:sp>
        <p:nvSpPr>
          <p:cNvPr id="40" name="Shape 37"/>
          <p:cNvSpPr/>
          <p:nvPr/>
        </p:nvSpPr>
        <p:spPr>
          <a:xfrm>
            <a:off x="4000500" y="4191000"/>
            <a:ext cx="57150" cy="57150"/>
          </a:xfrm>
          <a:prstGeom prst="rect">
            <a:avLst/>
          </a:prstGeom>
          <a:solidFill>
            <a:srgbClr val="3D2F44">
              <a:alpha val="37000"/>
            </a:srgbClr>
          </a:solidFill>
          <a:ln/>
        </p:spPr>
      </p:sp>
      <p:sp>
        <p:nvSpPr>
          <p:cNvPr id="41" name="Shape 38"/>
          <p:cNvSpPr/>
          <p:nvPr/>
        </p:nvSpPr>
        <p:spPr>
          <a:xfrm>
            <a:off x="4000500" y="6667500"/>
            <a:ext cx="57150" cy="57150"/>
          </a:xfrm>
          <a:prstGeom prst="rect">
            <a:avLst/>
          </a:prstGeom>
          <a:solidFill>
            <a:srgbClr val="3D2F44">
              <a:alpha val="37000"/>
            </a:srgbClr>
          </a:solidFill>
          <a:ln/>
        </p:spPr>
      </p:sp>
      <p:sp>
        <p:nvSpPr>
          <p:cNvPr id="42" name="Shape 39"/>
          <p:cNvSpPr/>
          <p:nvPr/>
        </p:nvSpPr>
        <p:spPr>
          <a:xfrm>
            <a:off x="6477000" y="1714500"/>
            <a:ext cx="57150" cy="57150"/>
          </a:xfrm>
          <a:prstGeom prst="rect">
            <a:avLst/>
          </a:prstGeom>
          <a:solidFill>
            <a:srgbClr val="3D2F44">
              <a:alpha val="37000"/>
            </a:srgbClr>
          </a:solidFill>
          <a:ln/>
        </p:spPr>
      </p:sp>
      <p:sp>
        <p:nvSpPr>
          <p:cNvPr id="43" name="Shape 40"/>
          <p:cNvSpPr/>
          <p:nvPr/>
        </p:nvSpPr>
        <p:spPr>
          <a:xfrm>
            <a:off x="6477000" y="4191000"/>
            <a:ext cx="57150" cy="57150"/>
          </a:xfrm>
          <a:prstGeom prst="rect">
            <a:avLst/>
          </a:prstGeom>
          <a:solidFill>
            <a:srgbClr val="3D2F44">
              <a:alpha val="37000"/>
            </a:srgbClr>
          </a:solidFill>
          <a:ln/>
        </p:spPr>
      </p:sp>
      <p:sp>
        <p:nvSpPr>
          <p:cNvPr id="44" name="Shape 41"/>
          <p:cNvSpPr/>
          <p:nvPr/>
        </p:nvSpPr>
        <p:spPr>
          <a:xfrm>
            <a:off x="6477000" y="6667500"/>
            <a:ext cx="57150" cy="57150"/>
          </a:xfrm>
          <a:prstGeom prst="rect">
            <a:avLst/>
          </a:prstGeom>
          <a:solidFill>
            <a:srgbClr val="3D2F44">
              <a:alpha val="37000"/>
            </a:srgbClr>
          </a:solidFill>
          <a:ln/>
        </p:spPr>
      </p:sp>
      <p:sp>
        <p:nvSpPr>
          <p:cNvPr id="45" name="Shape 42"/>
          <p:cNvSpPr/>
          <p:nvPr/>
        </p:nvSpPr>
        <p:spPr>
          <a:xfrm>
            <a:off x="8953500" y="1714500"/>
            <a:ext cx="57150" cy="57150"/>
          </a:xfrm>
          <a:prstGeom prst="rect">
            <a:avLst/>
          </a:prstGeom>
          <a:solidFill>
            <a:srgbClr val="3D2F44">
              <a:alpha val="37000"/>
            </a:srgbClr>
          </a:solidFill>
          <a:ln/>
        </p:spPr>
      </p:sp>
      <p:sp>
        <p:nvSpPr>
          <p:cNvPr id="46" name="Shape 43"/>
          <p:cNvSpPr/>
          <p:nvPr/>
        </p:nvSpPr>
        <p:spPr>
          <a:xfrm>
            <a:off x="8953500" y="4191000"/>
            <a:ext cx="57150" cy="57150"/>
          </a:xfrm>
          <a:prstGeom prst="rect">
            <a:avLst/>
          </a:prstGeom>
          <a:solidFill>
            <a:srgbClr val="3D2F44">
              <a:alpha val="37000"/>
            </a:srgbClr>
          </a:solidFill>
          <a:ln/>
        </p:spPr>
      </p:sp>
      <p:sp>
        <p:nvSpPr>
          <p:cNvPr id="47" name="Shape 44"/>
          <p:cNvSpPr/>
          <p:nvPr/>
        </p:nvSpPr>
        <p:spPr>
          <a:xfrm>
            <a:off x="8953500" y="6667500"/>
            <a:ext cx="57150" cy="57150"/>
          </a:xfrm>
          <a:prstGeom prst="rect">
            <a:avLst/>
          </a:prstGeom>
          <a:solidFill>
            <a:srgbClr val="3D2F44">
              <a:alpha val="37000"/>
            </a:srgbClr>
          </a:solidFill>
          <a:ln/>
        </p:spPr>
      </p:sp>
      <p:sp>
        <p:nvSpPr>
          <p:cNvPr id="48" name="Shape 45"/>
          <p:cNvSpPr/>
          <p:nvPr/>
        </p:nvSpPr>
        <p:spPr>
          <a:xfrm rot="-840000">
            <a:off x="10572750" y="800100"/>
            <a:ext cx="2286000" cy="1524000"/>
          </a:xfrm>
          <a:prstGeom prst="rect">
            <a:avLst/>
          </a:prstGeom>
          <a:solidFill>
            <a:srgbClr val="A968D6">
              <a:alpha val="50000"/>
            </a:srgbClr>
          </a:solidFill>
          <a:ln/>
        </p:spPr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20132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A968D6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DATA STORY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EDD9F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作品类型分布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A968D6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A968D6"/>
          </a:solidFill>
          <a:ln/>
        </p:spPr>
      </p:sp>
      <p:sp>
        <p:nvSpPr>
          <p:cNvPr id="6" name="Shape 4"/>
          <p:cNvSpPr/>
          <p:nvPr/>
        </p:nvSpPr>
        <p:spPr>
          <a:xfrm>
            <a:off x="914400" y="2230755"/>
            <a:ext cx="38100" cy="2000250"/>
          </a:xfrm>
          <a:prstGeom prst="rect">
            <a:avLst/>
          </a:prstGeom>
          <a:solidFill>
            <a:srgbClr val="A968D6"/>
          </a:solidFill>
          <a:ln/>
        </p:spPr>
      </p:sp>
      <p:sp>
        <p:nvSpPr>
          <p:cNvPr id="7" name="Shape 5"/>
          <p:cNvSpPr/>
          <p:nvPr/>
        </p:nvSpPr>
        <p:spPr>
          <a:xfrm>
            <a:off x="914400" y="2230755"/>
            <a:ext cx="209550" cy="38100"/>
          </a:xfrm>
          <a:prstGeom prst="rect">
            <a:avLst/>
          </a:prstGeom>
          <a:solidFill>
            <a:srgbClr val="A968D6"/>
          </a:solidFill>
          <a:ln/>
        </p:spPr>
      </p:sp>
      <p:sp>
        <p:nvSpPr>
          <p:cNvPr id="8" name="Shape 6"/>
          <p:cNvSpPr/>
          <p:nvPr/>
        </p:nvSpPr>
        <p:spPr>
          <a:xfrm>
            <a:off x="914400" y="4192905"/>
            <a:ext cx="209550" cy="38100"/>
          </a:xfrm>
          <a:prstGeom prst="rect">
            <a:avLst/>
          </a:prstGeom>
          <a:solidFill>
            <a:srgbClr val="A968D6"/>
          </a:solidFill>
          <a:ln/>
        </p:spPr>
      </p:sp>
      <p:sp>
        <p:nvSpPr>
          <p:cNvPr id="9" name="Text 7"/>
          <p:cNvSpPr txBox="1"/>
          <p:nvPr/>
        </p:nvSpPr>
        <p:spPr>
          <a:xfrm>
            <a:off x="1238250" y="2268855"/>
            <a:ext cx="2794000" cy="7429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500" b="1" dirty="0">
                <a:solidFill>
                  <a:srgbClr val="A968D6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24</a:t>
            </a:r>
            <a:pPr algn="l" indent="0" marL="0">
              <a:lnSpc>
                <a:spcPct val="120000"/>
              </a:lnSpc>
              <a:buNone/>
            </a:pPr>
            <a:r>
              <a:rPr lang="en-US" sz="1650" b="1" dirty="0">
                <a:solidFill>
                  <a:srgbClr val="A968D6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件</a:t>
            </a:r>
            <a:endParaRPr lang="en-US" sz="4500" dirty="0"/>
          </a:p>
        </p:txBody>
      </p:sp>
      <p:sp>
        <p:nvSpPr>
          <p:cNvPr id="10" name="Text 8"/>
          <p:cNvSpPr txBox="1"/>
          <p:nvPr/>
        </p:nvSpPr>
        <p:spPr>
          <a:xfrm>
            <a:off x="1238250" y="3049905"/>
            <a:ext cx="2794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EDD9F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收录作品</a:t>
            </a:r>
            <a:endParaRPr lang="en-US" sz="1275" dirty="0"/>
          </a:p>
        </p:txBody>
      </p:sp>
      <p:sp>
        <p:nvSpPr>
          <p:cNvPr id="11" name="Text 9"/>
          <p:cNvSpPr txBox="1"/>
          <p:nvPr/>
        </p:nvSpPr>
        <p:spPr>
          <a:xfrm>
            <a:off x="1238250" y="3354705"/>
            <a:ext cx="2794000" cy="800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975" dirty="0">
                <a:solidFill>
                  <a:srgbClr val="C0ADC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品牌六件、海报十件、界面八件，另有两件跨媒介实验作品，都附了过程稿。</a:t>
            </a:r>
            <a:endParaRPr lang="en-US" sz="975" dirty="0"/>
          </a:p>
        </p:txBody>
      </p:sp>
      <p:sp>
        <p:nvSpPr>
          <p:cNvPr id="12" name="Shape 10"/>
          <p:cNvSpPr/>
          <p:nvPr/>
        </p:nvSpPr>
        <p:spPr>
          <a:xfrm>
            <a:off x="4508500" y="2230755"/>
            <a:ext cx="38100" cy="2000250"/>
          </a:xfrm>
          <a:prstGeom prst="rect">
            <a:avLst/>
          </a:prstGeom>
          <a:solidFill>
            <a:srgbClr val="A968D6"/>
          </a:solidFill>
          <a:ln/>
        </p:spPr>
      </p:sp>
      <p:sp>
        <p:nvSpPr>
          <p:cNvPr id="13" name="Shape 11"/>
          <p:cNvSpPr/>
          <p:nvPr/>
        </p:nvSpPr>
        <p:spPr>
          <a:xfrm>
            <a:off x="4508500" y="2230755"/>
            <a:ext cx="209550" cy="38100"/>
          </a:xfrm>
          <a:prstGeom prst="rect">
            <a:avLst/>
          </a:prstGeom>
          <a:solidFill>
            <a:srgbClr val="A968D6"/>
          </a:solidFill>
          <a:ln/>
        </p:spPr>
      </p:sp>
      <p:sp>
        <p:nvSpPr>
          <p:cNvPr id="14" name="Shape 12"/>
          <p:cNvSpPr/>
          <p:nvPr/>
        </p:nvSpPr>
        <p:spPr>
          <a:xfrm>
            <a:off x="4508500" y="4192905"/>
            <a:ext cx="209550" cy="38100"/>
          </a:xfrm>
          <a:prstGeom prst="rect">
            <a:avLst/>
          </a:prstGeom>
          <a:solidFill>
            <a:srgbClr val="A968D6"/>
          </a:solidFill>
          <a:ln/>
        </p:spPr>
      </p:sp>
      <p:sp>
        <p:nvSpPr>
          <p:cNvPr id="15" name="Text 13"/>
          <p:cNvSpPr txBox="1"/>
          <p:nvPr/>
        </p:nvSpPr>
        <p:spPr>
          <a:xfrm>
            <a:off x="4832350" y="2268855"/>
            <a:ext cx="2794000" cy="7429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500" b="1" dirty="0">
                <a:solidFill>
                  <a:srgbClr val="A968D6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4</a:t>
            </a:r>
            <a:pPr algn="l" indent="0" marL="0">
              <a:lnSpc>
                <a:spcPct val="120000"/>
              </a:lnSpc>
              <a:buNone/>
            </a:pPr>
            <a:r>
              <a:rPr lang="en-US" sz="1650" b="1" dirty="0">
                <a:solidFill>
                  <a:srgbClr val="A968D6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个</a:t>
            </a:r>
            <a:endParaRPr lang="en-US" sz="4500" dirty="0"/>
          </a:p>
        </p:txBody>
      </p:sp>
      <p:sp>
        <p:nvSpPr>
          <p:cNvPr id="16" name="Text 14"/>
          <p:cNvSpPr txBox="1"/>
          <p:nvPr/>
        </p:nvSpPr>
        <p:spPr>
          <a:xfrm>
            <a:off x="4832350" y="3049905"/>
            <a:ext cx="2794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EDD9F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主题系列</a:t>
            </a:r>
            <a:endParaRPr lang="en-US" sz="1275" dirty="0"/>
          </a:p>
        </p:txBody>
      </p:sp>
      <p:sp>
        <p:nvSpPr>
          <p:cNvPr id="17" name="Text 15"/>
          <p:cNvSpPr txBox="1"/>
          <p:nvPr/>
        </p:nvSpPr>
        <p:spPr>
          <a:xfrm>
            <a:off x="4832350" y="3354705"/>
            <a:ext cx="2794000" cy="800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975" dirty="0">
                <a:solidFill>
                  <a:srgbClr val="C0ADC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分为秩序、温度、信息、实验四组，每组有自己的视觉语言，组间不打架。</a:t>
            </a:r>
            <a:endParaRPr lang="en-US" sz="975" dirty="0"/>
          </a:p>
        </p:txBody>
      </p:sp>
      <p:sp>
        <p:nvSpPr>
          <p:cNvPr id="18" name="Shape 16"/>
          <p:cNvSpPr/>
          <p:nvPr/>
        </p:nvSpPr>
        <p:spPr>
          <a:xfrm>
            <a:off x="8102600" y="2230755"/>
            <a:ext cx="38100" cy="2000250"/>
          </a:xfrm>
          <a:prstGeom prst="rect">
            <a:avLst/>
          </a:prstGeom>
          <a:solidFill>
            <a:srgbClr val="A968D6"/>
          </a:solidFill>
          <a:ln/>
        </p:spPr>
      </p:sp>
      <p:sp>
        <p:nvSpPr>
          <p:cNvPr id="19" name="Shape 17"/>
          <p:cNvSpPr/>
          <p:nvPr/>
        </p:nvSpPr>
        <p:spPr>
          <a:xfrm>
            <a:off x="8102600" y="2230755"/>
            <a:ext cx="209550" cy="38100"/>
          </a:xfrm>
          <a:prstGeom prst="rect">
            <a:avLst/>
          </a:prstGeom>
          <a:solidFill>
            <a:srgbClr val="A968D6"/>
          </a:solidFill>
          <a:ln/>
        </p:spPr>
      </p:sp>
      <p:sp>
        <p:nvSpPr>
          <p:cNvPr id="20" name="Shape 18"/>
          <p:cNvSpPr/>
          <p:nvPr/>
        </p:nvSpPr>
        <p:spPr>
          <a:xfrm>
            <a:off x="8102600" y="4192905"/>
            <a:ext cx="209550" cy="38100"/>
          </a:xfrm>
          <a:prstGeom prst="rect">
            <a:avLst/>
          </a:prstGeom>
          <a:solidFill>
            <a:srgbClr val="A968D6"/>
          </a:solidFill>
          <a:ln/>
        </p:spPr>
      </p:sp>
      <p:sp>
        <p:nvSpPr>
          <p:cNvPr id="21" name="Text 19"/>
          <p:cNvSpPr txBox="1"/>
          <p:nvPr/>
        </p:nvSpPr>
        <p:spPr>
          <a:xfrm>
            <a:off x="8426450" y="2268855"/>
            <a:ext cx="2794000" cy="7429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500" b="1" dirty="0">
                <a:solidFill>
                  <a:srgbClr val="A968D6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3</a:t>
            </a:r>
            <a:pPr algn="l" indent="0" marL="0">
              <a:lnSpc>
                <a:spcPct val="120000"/>
              </a:lnSpc>
              <a:buNone/>
            </a:pPr>
            <a:r>
              <a:rPr lang="en-US" sz="1650" b="1" dirty="0">
                <a:solidFill>
                  <a:srgbClr val="A968D6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年</a:t>
            </a:r>
            <a:endParaRPr lang="en-US" sz="4500" dirty="0"/>
          </a:p>
        </p:txBody>
      </p:sp>
      <p:sp>
        <p:nvSpPr>
          <p:cNvPr id="22" name="Text 20"/>
          <p:cNvSpPr txBox="1"/>
          <p:nvPr/>
        </p:nvSpPr>
        <p:spPr>
          <a:xfrm>
            <a:off x="8426450" y="3049905"/>
            <a:ext cx="2794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EDD9F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创作跨度</a:t>
            </a:r>
            <a:endParaRPr lang="en-US" sz="1275" dirty="0"/>
          </a:p>
        </p:txBody>
      </p:sp>
      <p:sp>
        <p:nvSpPr>
          <p:cNvPr id="23" name="Text 21"/>
          <p:cNvSpPr txBox="1"/>
          <p:nvPr/>
        </p:nvSpPr>
        <p:spPr>
          <a:xfrm>
            <a:off x="8426450" y="3354705"/>
            <a:ext cx="2794000" cy="800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975" dirty="0">
                <a:solidFill>
                  <a:srgbClr val="C0ADC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从第一份商业项目到最近一次自主创作，能看到明显的演进痕迹，早期作品也不藏。</a:t>
            </a:r>
            <a:endParaRPr lang="en-US" sz="975" dirty="0"/>
          </a:p>
        </p:txBody>
      </p:sp>
      <p:sp>
        <p:nvSpPr>
          <p:cNvPr id="24" name="Shape 22"/>
          <p:cNvSpPr/>
          <p:nvPr/>
        </p:nvSpPr>
        <p:spPr>
          <a:xfrm>
            <a:off x="914400" y="4554855"/>
            <a:ext cx="10363200" cy="9525"/>
          </a:xfrm>
          <a:prstGeom prst="rect">
            <a:avLst/>
          </a:prstGeom>
          <a:solidFill>
            <a:srgbClr val="3B2D42"/>
          </a:solidFill>
          <a:ln/>
        </p:spPr>
      </p:sp>
      <p:sp>
        <p:nvSpPr>
          <p:cNvPr id="25" name="Shape 23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3B2D42"/>
          </a:solidFill>
          <a:ln/>
        </p:spPr>
      </p:sp>
      <p:sp>
        <p:nvSpPr>
          <p:cNvPr id="26" name="Text 24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0ADC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27" name="Text 25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0ADC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设计作品集 · 灵感辑</a:t>
            </a:r>
            <a:endParaRPr lang="en-US" sz="1050" dirty="0"/>
          </a:p>
        </p:txBody>
      </p:sp>
      <p:sp>
        <p:nvSpPr>
          <p:cNvPr id="28" name="Text 26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0ADC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07 / 20</a:t>
            </a:r>
            <a:endParaRPr lang="en-US" sz="1050" dirty="0"/>
          </a:p>
        </p:txBody>
      </p:sp>
      <p:sp>
        <p:nvSpPr>
          <p:cNvPr id="29" name="Text 27"/>
          <p:cNvSpPr txBox="1"/>
          <p:nvPr/>
        </p:nvSpPr>
        <p:spPr>
          <a:xfrm rot="-1800000">
            <a:off x="1143000" y="2230755"/>
            <a:ext cx="3302000" cy="20002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30" name="Text 28"/>
          <p:cNvSpPr txBox="1"/>
          <p:nvPr/>
        </p:nvSpPr>
        <p:spPr>
          <a:xfrm rot="-1800000">
            <a:off x="4445000" y="2230755"/>
            <a:ext cx="3302000" cy="20002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31" name="Text 29"/>
          <p:cNvSpPr txBox="1"/>
          <p:nvPr/>
        </p:nvSpPr>
        <p:spPr>
          <a:xfrm rot="-1800000">
            <a:off x="7747000" y="2230755"/>
            <a:ext cx="3302000" cy="20002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32" name="Shape 30"/>
          <p:cNvSpPr/>
          <p:nvPr/>
        </p:nvSpPr>
        <p:spPr>
          <a:xfrm>
            <a:off x="571500" y="666750"/>
            <a:ext cx="47625" cy="47625"/>
          </a:xfrm>
          <a:prstGeom prst="rect">
            <a:avLst/>
          </a:prstGeom>
          <a:solidFill>
            <a:srgbClr val="A968D6">
              <a:alpha val="37000"/>
            </a:srgbClr>
          </a:solidFill>
          <a:ln/>
        </p:spPr>
      </p:sp>
      <p:sp>
        <p:nvSpPr>
          <p:cNvPr id="33" name="Shape 31"/>
          <p:cNvSpPr/>
          <p:nvPr/>
        </p:nvSpPr>
        <p:spPr>
          <a:xfrm>
            <a:off x="571500" y="2762250"/>
            <a:ext cx="47625" cy="47625"/>
          </a:xfrm>
          <a:prstGeom prst="rect">
            <a:avLst/>
          </a:prstGeom>
          <a:solidFill>
            <a:srgbClr val="A968D6">
              <a:alpha val="37000"/>
            </a:srgbClr>
          </a:solidFill>
          <a:ln/>
        </p:spPr>
      </p:sp>
      <p:sp>
        <p:nvSpPr>
          <p:cNvPr id="34" name="Shape 32"/>
          <p:cNvSpPr/>
          <p:nvPr/>
        </p:nvSpPr>
        <p:spPr>
          <a:xfrm>
            <a:off x="571500" y="4857750"/>
            <a:ext cx="47625" cy="47625"/>
          </a:xfrm>
          <a:prstGeom prst="rect">
            <a:avLst/>
          </a:prstGeom>
          <a:solidFill>
            <a:srgbClr val="A968D6">
              <a:alpha val="37000"/>
            </a:srgbClr>
          </a:solidFill>
          <a:ln/>
        </p:spPr>
      </p:sp>
      <p:sp>
        <p:nvSpPr>
          <p:cNvPr id="35" name="Shape 33"/>
          <p:cNvSpPr/>
          <p:nvPr/>
        </p:nvSpPr>
        <p:spPr>
          <a:xfrm>
            <a:off x="2667000" y="666750"/>
            <a:ext cx="47625" cy="47625"/>
          </a:xfrm>
          <a:prstGeom prst="rect">
            <a:avLst/>
          </a:prstGeom>
          <a:solidFill>
            <a:srgbClr val="A968D6">
              <a:alpha val="37000"/>
            </a:srgbClr>
          </a:solidFill>
          <a:ln/>
        </p:spPr>
      </p:sp>
      <p:sp>
        <p:nvSpPr>
          <p:cNvPr id="36" name="Shape 34"/>
          <p:cNvSpPr/>
          <p:nvPr/>
        </p:nvSpPr>
        <p:spPr>
          <a:xfrm>
            <a:off x="2667000" y="2762250"/>
            <a:ext cx="47625" cy="47625"/>
          </a:xfrm>
          <a:prstGeom prst="rect">
            <a:avLst/>
          </a:prstGeom>
          <a:solidFill>
            <a:srgbClr val="A968D6">
              <a:alpha val="37000"/>
            </a:srgbClr>
          </a:solidFill>
          <a:ln/>
        </p:spPr>
      </p:sp>
      <p:sp>
        <p:nvSpPr>
          <p:cNvPr id="37" name="Shape 35"/>
          <p:cNvSpPr/>
          <p:nvPr/>
        </p:nvSpPr>
        <p:spPr>
          <a:xfrm>
            <a:off x="2667000" y="4857750"/>
            <a:ext cx="47625" cy="47625"/>
          </a:xfrm>
          <a:prstGeom prst="rect">
            <a:avLst/>
          </a:prstGeom>
          <a:solidFill>
            <a:srgbClr val="A968D6">
              <a:alpha val="37000"/>
            </a:srgbClr>
          </a:solidFill>
          <a:ln/>
        </p:spPr>
      </p:sp>
      <p:sp>
        <p:nvSpPr>
          <p:cNvPr id="38" name="Shape 36"/>
          <p:cNvSpPr/>
          <p:nvPr/>
        </p:nvSpPr>
        <p:spPr>
          <a:xfrm>
            <a:off x="4762500" y="666750"/>
            <a:ext cx="47625" cy="47625"/>
          </a:xfrm>
          <a:prstGeom prst="rect">
            <a:avLst/>
          </a:prstGeom>
          <a:solidFill>
            <a:srgbClr val="A968D6">
              <a:alpha val="37000"/>
            </a:srgbClr>
          </a:solidFill>
          <a:ln/>
        </p:spPr>
      </p:sp>
      <p:sp>
        <p:nvSpPr>
          <p:cNvPr id="39" name="Shape 37"/>
          <p:cNvSpPr/>
          <p:nvPr/>
        </p:nvSpPr>
        <p:spPr>
          <a:xfrm>
            <a:off x="4762500" y="2762250"/>
            <a:ext cx="47625" cy="47625"/>
          </a:xfrm>
          <a:prstGeom prst="rect">
            <a:avLst/>
          </a:prstGeom>
          <a:solidFill>
            <a:srgbClr val="A968D6">
              <a:alpha val="37000"/>
            </a:srgbClr>
          </a:solidFill>
          <a:ln/>
        </p:spPr>
      </p:sp>
      <p:sp>
        <p:nvSpPr>
          <p:cNvPr id="40" name="Shape 38"/>
          <p:cNvSpPr/>
          <p:nvPr/>
        </p:nvSpPr>
        <p:spPr>
          <a:xfrm>
            <a:off x="4762500" y="4857750"/>
            <a:ext cx="47625" cy="47625"/>
          </a:xfrm>
          <a:prstGeom prst="rect">
            <a:avLst/>
          </a:prstGeom>
          <a:solidFill>
            <a:srgbClr val="A968D6">
              <a:alpha val="37000"/>
            </a:srgbClr>
          </a:solidFill>
          <a:ln/>
        </p:spPr>
      </p:sp>
      <p:sp>
        <p:nvSpPr>
          <p:cNvPr id="41" name="Shape 39"/>
          <p:cNvSpPr/>
          <p:nvPr/>
        </p:nvSpPr>
        <p:spPr>
          <a:xfrm>
            <a:off x="6858000" y="666750"/>
            <a:ext cx="47625" cy="47625"/>
          </a:xfrm>
          <a:prstGeom prst="rect">
            <a:avLst/>
          </a:prstGeom>
          <a:solidFill>
            <a:srgbClr val="A968D6">
              <a:alpha val="37000"/>
            </a:srgbClr>
          </a:solidFill>
          <a:ln/>
        </p:spPr>
      </p:sp>
      <p:sp>
        <p:nvSpPr>
          <p:cNvPr id="42" name="Shape 40"/>
          <p:cNvSpPr/>
          <p:nvPr/>
        </p:nvSpPr>
        <p:spPr>
          <a:xfrm>
            <a:off x="6858000" y="2762250"/>
            <a:ext cx="47625" cy="47625"/>
          </a:xfrm>
          <a:prstGeom prst="rect">
            <a:avLst/>
          </a:prstGeom>
          <a:solidFill>
            <a:srgbClr val="A968D6">
              <a:alpha val="37000"/>
            </a:srgbClr>
          </a:solidFill>
          <a:ln/>
        </p:spPr>
      </p:sp>
      <p:sp>
        <p:nvSpPr>
          <p:cNvPr id="43" name="Shape 41"/>
          <p:cNvSpPr/>
          <p:nvPr/>
        </p:nvSpPr>
        <p:spPr>
          <a:xfrm>
            <a:off x="6858000" y="4857750"/>
            <a:ext cx="47625" cy="47625"/>
          </a:xfrm>
          <a:prstGeom prst="rect">
            <a:avLst/>
          </a:prstGeom>
          <a:solidFill>
            <a:srgbClr val="A968D6">
              <a:alpha val="37000"/>
            </a:srgbClr>
          </a:solidFill>
          <a:ln/>
        </p:spPr>
      </p:sp>
      <p:sp>
        <p:nvSpPr>
          <p:cNvPr id="44" name="Shape 42"/>
          <p:cNvSpPr/>
          <p:nvPr/>
        </p:nvSpPr>
        <p:spPr>
          <a:xfrm>
            <a:off x="8953500" y="666750"/>
            <a:ext cx="47625" cy="47625"/>
          </a:xfrm>
          <a:prstGeom prst="rect">
            <a:avLst/>
          </a:prstGeom>
          <a:solidFill>
            <a:srgbClr val="A968D6">
              <a:alpha val="37000"/>
            </a:srgbClr>
          </a:solidFill>
          <a:ln/>
        </p:spPr>
      </p:sp>
      <p:sp>
        <p:nvSpPr>
          <p:cNvPr id="45" name="Shape 43"/>
          <p:cNvSpPr/>
          <p:nvPr/>
        </p:nvSpPr>
        <p:spPr>
          <a:xfrm>
            <a:off x="8953500" y="2762250"/>
            <a:ext cx="47625" cy="47625"/>
          </a:xfrm>
          <a:prstGeom prst="rect">
            <a:avLst/>
          </a:prstGeom>
          <a:solidFill>
            <a:srgbClr val="A968D6">
              <a:alpha val="37000"/>
            </a:srgbClr>
          </a:solidFill>
          <a:ln/>
        </p:spPr>
      </p:sp>
      <p:sp>
        <p:nvSpPr>
          <p:cNvPr id="46" name="Shape 44"/>
          <p:cNvSpPr/>
          <p:nvPr/>
        </p:nvSpPr>
        <p:spPr>
          <a:xfrm>
            <a:off x="8953500" y="4857750"/>
            <a:ext cx="47625" cy="47625"/>
          </a:xfrm>
          <a:prstGeom prst="rect">
            <a:avLst/>
          </a:prstGeom>
          <a:solidFill>
            <a:srgbClr val="A968D6">
              <a:alpha val="37000"/>
            </a:srgbClr>
          </a:solidFill>
          <a:ln/>
        </p:spPr>
      </p:sp>
      <p:sp>
        <p:nvSpPr>
          <p:cNvPr id="47" name="Shape 45"/>
          <p:cNvSpPr/>
          <p:nvPr/>
        </p:nvSpPr>
        <p:spPr>
          <a:xfrm>
            <a:off x="11049000" y="666750"/>
            <a:ext cx="47625" cy="47625"/>
          </a:xfrm>
          <a:prstGeom prst="rect">
            <a:avLst/>
          </a:prstGeom>
          <a:solidFill>
            <a:srgbClr val="A968D6">
              <a:alpha val="37000"/>
            </a:srgbClr>
          </a:solidFill>
          <a:ln/>
        </p:spPr>
      </p:sp>
      <p:sp>
        <p:nvSpPr>
          <p:cNvPr id="48" name="Shape 46"/>
          <p:cNvSpPr/>
          <p:nvPr/>
        </p:nvSpPr>
        <p:spPr>
          <a:xfrm>
            <a:off x="11049000" y="2762250"/>
            <a:ext cx="47625" cy="47625"/>
          </a:xfrm>
          <a:prstGeom prst="rect">
            <a:avLst/>
          </a:prstGeom>
          <a:solidFill>
            <a:srgbClr val="A968D6">
              <a:alpha val="37000"/>
            </a:srgbClr>
          </a:solidFill>
          <a:ln/>
        </p:spPr>
      </p:sp>
      <p:sp>
        <p:nvSpPr>
          <p:cNvPr id="49" name="Shape 47"/>
          <p:cNvSpPr/>
          <p:nvPr/>
        </p:nvSpPr>
        <p:spPr>
          <a:xfrm>
            <a:off x="11049000" y="4857750"/>
            <a:ext cx="47625" cy="47625"/>
          </a:xfrm>
          <a:prstGeom prst="rect">
            <a:avLst/>
          </a:prstGeom>
          <a:solidFill>
            <a:srgbClr val="A968D6">
              <a:alpha val="37000"/>
            </a:srgbClr>
          </a:solidFill>
          <a:ln/>
        </p:spPr>
      </p:sp>
      <p:sp>
        <p:nvSpPr>
          <p:cNvPr id="50" name="Shape 48"/>
          <p:cNvSpPr/>
          <p:nvPr/>
        </p:nvSpPr>
        <p:spPr>
          <a:xfrm>
            <a:off x="1524000" y="1714500"/>
            <a:ext cx="57150" cy="57150"/>
          </a:xfrm>
          <a:prstGeom prst="rect">
            <a:avLst/>
          </a:prstGeom>
          <a:solidFill>
            <a:srgbClr val="3D2F44">
              <a:alpha val="37000"/>
            </a:srgbClr>
          </a:solidFill>
          <a:ln/>
        </p:spPr>
      </p:sp>
      <p:sp>
        <p:nvSpPr>
          <p:cNvPr id="51" name="Shape 49"/>
          <p:cNvSpPr/>
          <p:nvPr/>
        </p:nvSpPr>
        <p:spPr>
          <a:xfrm>
            <a:off x="1524000" y="4191000"/>
            <a:ext cx="57150" cy="57150"/>
          </a:xfrm>
          <a:prstGeom prst="rect">
            <a:avLst/>
          </a:prstGeom>
          <a:solidFill>
            <a:srgbClr val="3D2F44">
              <a:alpha val="37000"/>
            </a:srgbClr>
          </a:solidFill>
          <a:ln/>
        </p:spPr>
      </p:sp>
      <p:sp>
        <p:nvSpPr>
          <p:cNvPr id="52" name="Shape 50"/>
          <p:cNvSpPr/>
          <p:nvPr/>
        </p:nvSpPr>
        <p:spPr>
          <a:xfrm>
            <a:off x="1524000" y="6667500"/>
            <a:ext cx="57150" cy="57150"/>
          </a:xfrm>
          <a:prstGeom prst="rect">
            <a:avLst/>
          </a:prstGeom>
          <a:solidFill>
            <a:srgbClr val="3D2F44">
              <a:alpha val="37000"/>
            </a:srgbClr>
          </a:solidFill>
          <a:ln/>
        </p:spPr>
      </p:sp>
      <p:sp>
        <p:nvSpPr>
          <p:cNvPr id="53" name="Shape 51"/>
          <p:cNvSpPr/>
          <p:nvPr/>
        </p:nvSpPr>
        <p:spPr>
          <a:xfrm>
            <a:off x="4000500" y="1714500"/>
            <a:ext cx="57150" cy="57150"/>
          </a:xfrm>
          <a:prstGeom prst="rect">
            <a:avLst/>
          </a:prstGeom>
          <a:solidFill>
            <a:srgbClr val="3D2F44">
              <a:alpha val="37000"/>
            </a:srgbClr>
          </a:solidFill>
          <a:ln/>
        </p:spPr>
      </p:sp>
      <p:sp>
        <p:nvSpPr>
          <p:cNvPr id="54" name="Shape 52"/>
          <p:cNvSpPr/>
          <p:nvPr/>
        </p:nvSpPr>
        <p:spPr>
          <a:xfrm>
            <a:off x="4000500" y="4191000"/>
            <a:ext cx="57150" cy="57150"/>
          </a:xfrm>
          <a:prstGeom prst="rect">
            <a:avLst/>
          </a:prstGeom>
          <a:solidFill>
            <a:srgbClr val="3D2F44">
              <a:alpha val="37000"/>
            </a:srgbClr>
          </a:solidFill>
          <a:ln/>
        </p:spPr>
      </p:sp>
      <p:sp>
        <p:nvSpPr>
          <p:cNvPr id="55" name="Shape 53"/>
          <p:cNvSpPr/>
          <p:nvPr/>
        </p:nvSpPr>
        <p:spPr>
          <a:xfrm>
            <a:off x="4000500" y="6667500"/>
            <a:ext cx="57150" cy="57150"/>
          </a:xfrm>
          <a:prstGeom prst="rect">
            <a:avLst/>
          </a:prstGeom>
          <a:solidFill>
            <a:srgbClr val="3D2F44">
              <a:alpha val="37000"/>
            </a:srgbClr>
          </a:solidFill>
          <a:ln/>
        </p:spPr>
      </p:sp>
      <p:sp>
        <p:nvSpPr>
          <p:cNvPr id="56" name="Shape 54"/>
          <p:cNvSpPr/>
          <p:nvPr/>
        </p:nvSpPr>
        <p:spPr>
          <a:xfrm>
            <a:off x="6477000" y="1714500"/>
            <a:ext cx="57150" cy="57150"/>
          </a:xfrm>
          <a:prstGeom prst="rect">
            <a:avLst/>
          </a:prstGeom>
          <a:solidFill>
            <a:srgbClr val="3D2F44">
              <a:alpha val="37000"/>
            </a:srgbClr>
          </a:solidFill>
          <a:ln/>
        </p:spPr>
      </p:sp>
      <p:sp>
        <p:nvSpPr>
          <p:cNvPr id="57" name="Shape 55"/>
          <p:cNvSpPr/>
          <p:nvPr/>
        </p:nvSpPr>
        <p:spPr>
          <a:xfrm>
            <a:off x="6477000" y="4191000"/>
            <a:ext cx="57150" cy="57150"/>
          </a:xfrm>
          <a:prstGeom prst="rect">
            <a:avLst/>
          </a:prstGeom>
          <a:solidFill>
            <a:srgbClr val="3D2F44">
              <a:alpha val="37000"/>
            </a:srgbClr>
          </a:solidFill>
          <a:ln/>
        </p:spPr>
      </p:sp>
      <p:sp>
        <p:nvSpPr>
          <p:cNvPr id="58" name="Shape 56"/>
          <p:cNvSpPr/>
          <p:nvPr/>
        </p:nvSpPr>
        <p:spPr>
          <a:xfrm>
            <a:off x="6477000" y="6667500"/>
            <a:ext cx="57150" cy="57150"/>
          </a:xfrm>
          <a:prstGeom prst="rect">
            <a:avLst/>
          </a:prstGeom>
          <a:solidFill>
            <a:srgbClr val="3D2F44">
              <a:alpha val="37000"/>
            </a:srgbClr>
          </a:solidFill>
          <a:ln/>
        </p:spPr>
      </p:sp>
      <p:sp>
        <p:nvSpPr>
          <p:cNvPr id="59" name="Shape 57"/>
          <p:cNvSpPr/>
          <p:nvPr/>
        </p:nvSpPr>
        <p:spPr>
          <a:xfrm>
            <a:off x="8953500" y="1714500"/>
            <a:ext cx="57150" cy="57150"/>
          </a:xfrm>
          <a:prstGeom prst="rect">
            <a:avLst/>
          </a:prstGeom>
          <a:solidFill>
            <a:srgbClr val="3D2F44">
              <a:alpha val="37000"/>
            </a:srgbClr>
          </a:solidFill>
          <a:ln/>
        </p:spPr>
      </p:sp>
      <p:sp>
        <p:nvSpPr>
          <p:cNvPr id="60" name="Shape 58"/>
          <p:cNvSpPr/>
          <p:nvPr/>
        </p:nvSpPr>
        <p:spPr>
          <a:xfrm>
            <a:off x="8953500" y="4191000"/>
            <a:ext cx="57150" cy="57150"/>
          </a:xfrm>
          <a:prstGeom prst="rect">
            <a:avLst/>
          </a:prstGeom>
          <a:solidFill>
            <a:srgbClr val="3D2F44">
              <a:alpha val="37000"/>
            </a:srgbClr>
          </a:solidFill>
          <a:ln/>
        </p:spPr>
      </p:sp>
      <p:sp>
        <p:nvSpPr>
          <p:cNvPr id="61" name="Shape 59"/>
          <p:cNvSpPr/>
          <p:nvPr/>
        </p:nvSpPr>
        <p:spPr>
          <a:xfrm>
            <a:off x="8953500" y="6667500"/>
            <a:ext cx="57150" cy="57150"/>
          </a:xfrm>
          <a:prstGeom prst="rect">
            <a:avLst/>
          </a:prstGeom>
          <a:solidFill>
            <a:srgbClr val="3D2F44">
              <a:alpha val="37000"/>
            </a:srgbClr>
          </a:solidFill>
          <a:ln/>
        </p:spPr>
      </p:sp>
      <p:sp>
        <p:nvSpPr>
          <p:cNvPr id="62" name="Shape 60"/>
          <p:cNvSpPr/>
          <p:nvPr/>
        </p:nvSpPr>
        <p:spPr>
          <a:xfrm rot="-840000">
            <a:off x="10572750" y="800100"/>
            <a:ext cx="2286000" cy="1524000"/>
          </a:xfrm>
          <a:prstGeom prst="rect">
            <a:avLst/>
          </a:prstGeom>
          <a:solidFill>
            <a:srgbClr val="A968D6">
              <a:alpha val="50000"/>
            </a:srgbClr>
          </a:solidFill>
          <a:ln/>
        </p:spPr>
      </p:sp>
      <p:sp>
        <p:nvSpPr>
          <p:cNvPr id="63" name="Shape 61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201327"/>
          </a:solidFill>
          <a:ln/>
        </p:spPr>
      </p:sp>
      <p:sp>
        <p:nvSpPr>
          <p:cNvPr id="64" name="Shape 62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3B2D42"/>
          </a:solidFill>
          <a:ln/>
        </p:spPr>
      </p:sp>
      <p:sp>
        <p:nvSpPr>
          <p:cNvPr id="65" name="Text 63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0ADC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66" name="Text 64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0ADC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设计作品集 · 灵感辑</a:t>
            </a:r>
            <a:endParaRPr lang="en-US" sz="1050" dirty="0"/>
          </a:p>
        </p:txBody>
      </p:sp>
      <p:sp>
        <p:nvSpPr>
          <p:cNvPr id="67" name="Text 65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0ADC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07 / 20</a:t>
            </a:r>
            <a:endParaRPr lang="en-US" sz="10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20132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29300" y="0"/>
            <a:ext cx="63627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5295900" y="0"/>
            <a:ext cx="1143000" cy="6858000"/>
          </a:xfrm>
          <a:prstGeom prst="parallelogram">
            <a:avLst/>
          </a:prstGeom>
          <a:solidFill>
            <a:srgbClr val="201327"/>
          </a:solidFill>
          <a:ln/>
        </p:spPr>
      </p:sp>
      <p:sp>
        <p:nvSpPr>
          <p:cNvPr id="4" name="Shape 1"/>
          <p:cNvSpPr/>
          <p:nvPr/>
        </p:nvSpPr>
        <p:spPr>
          <a:xfrm>
            <a:off x="6324600" y="0"/>
            <a:ext cx="133350" cy="6858000"/>
          </a:xfrm>
          <a:prstGeom prst="parallelogram">
            <a:avLst/>
          </a:prstGeom>
          <a:solidFill>
            <a:srgbClr val="A968D6">
              <a:alpha val="88000"/>
            </a:srgbClr>
          </a:solidFill>
          <a:ln/>
        </p:spPr>
      </p:sp>
      <p:sp>
        <p:nvSpPr>
          <p:cNvPr id="5" name="Text 2"/>
          <p:cNvSpPr txBox="1"/>
          <p:nvPr/>
        </p:nvSpPr>
        <p:spPr>
          <a:xfrm>
            <a:off x="914400" y="2291715"/>
            <a:ext cx="43053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A968D6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06</a:t>
            </a:r>
            <a:endParaRPr lang="en-US" sz="1050" dirty="0"/>
          </a:p>
        </p:txBody>
      </p:sp>
      <p:sp>
        <p:nvSpPr>
          <p:cNvPr id="6" name="Text 3"/>
          <p:cNvSpPr txBox="1"/>
          <p:nvPr/>
        </p:nvSpPr>
        <p:spPr>
          <a:xfrm>
            <a:off x="914400" y="2596515"/>
            <a:ext cx="4305300" cy="57531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150" b="1" dirty="0">
                <a:solidFill>
                  <a:srgbClr val="EDD9F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系列作品</a:t>
            </a:r>
            <a:endParaRPr lang="en-US" sz="3150" dirty="0"/>
          </a:p>
        </p:txBody>
      </p:sp>
      <p:sp>
        <p:nvSpPr>
          <p:cNvPr id="7" name="Shape 4"/>
          <p:cNvSpPr/>
          <p:nvPr/>
        </p:nvSpPr>
        <p:spPr>
          <a:xfrm>
            <a:off x="914400" y="3248025"/>
            <a:ext cx="723900" cy="47625"/>
          </a:xfrm>
          <a:prstGeom prst="rect">
            <a:avLst/>
          </a:prstGeom>
          <a:solidFill>
            <a:srgbClr val="A968D6"/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914400" y="3495675"/>
            <a:ext cx="4305300" cy="8991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80000"/>
              </a:lnSpc>
              <a:buNone/>
            </a:pPr>
            <a:r>
              <a:rPr lang="en-US" sz="1200" dirty="0">
                <a:solidFill>
                  <a:srgbClr val="C0ADC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作品按主题分成四组，每组六件，组内按时间排。一组比一件更能说明风格，也能看出同一条思路怎么在不同场景里落地、哪里在进化，比单张更有说服力。</a:t>
            </a:r>
            <a:endParaRPr lang="en-US" sz="1200" dirty="0"/>
          </a:p>
        </p:txBody>
      </p:sp>
      <p:sp>
        <p:nvSpPr>
          <p:cNvPr id="9" name="Text 6"/>
          <p:cNvSpPr txBox="1"/>
          <p:nvPr/>
        </p:nvSpPr>
        <p:spPr>
          <a:xfrm>
            <a:off x="914400" y="6438900"/>
            <a:ext cx="47625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C0ADC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0" name="Text 7"/>
          <p:cNvSpPr txBox="1"/>
          <p:nvPr/>
        </p:nvSpPr>
        <p:spPr>
          <a:xfrm>
            <a:off x="5562600" y="6438900"/>
            <a:ext cx="5715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C0ADC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08 / 20</a:t>
            </a:r>
            <a:endParaRPr lang="en-US" sz="975" dirty="0"/>
          </a:p>
        </p:txBody>
      </p:sp>
      <p:sp>
        <p:nvSpPr>
          <p:cNvPr id="11" name="Shape 8"/>
          <p:cNvSpPr/>
          <p:nvPr/>
        </p:nvSpPr>
        <p:spPr>
          <a:xfrm>
            <a:off x="10801350" y="6438900"/>
            <a:ext cx="1257300" cy="285750"/>
          </a:xfrm>
          <a:prstGeom prst="roundRect">
            <a:avLst>
              <a:gd name="adj" fmla="val 20000"/>
            </a:avLst>
          </a:prstGeom>
          <a:solidFill>
            <a:srgbClr val="A968D6">
              <a:alpha val="88000"/>
            </a:srgbClr>
          </a:solidFill>
          <a:ln/>
        </p:spPr>
      </p:sp>
      <p:sp>
        <p:nvSpPr>
          <p:cNvPr id="12" name="Text 9"/>
          <p:cNvSpPr txBox="1"/>
          <p:nvPr/>
        </p:nvSpPr>
        <p:spPr>
          <a:xfrm>
            <a:off x="10801350" y="6438900"/>
            <a:ext cx="12573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14181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3" name="Text 10"/>
          <p:cNvSpPr txBox="1"/>
          <p:nvPr/>
        </p:nvSpPr>
        <p:spPr>
          <a:xfrm rot="-1800000">
            <a:off x="6210300" y="571500"/>
            <a:ext cx="28575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4" name="Text 11"/>
          <p:cNvSpPr txBox="1"/>
          <p:nvPr/>
        </p:nvSpPr>
        <p:spPr>
          <a:xfrm rot="-1800000">
            <a:off x="9067800" y="571500"/>
            <a:ext cx="28575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5" name="Text 12"/>
          <p:cNvSpPr txBox="1"/>
          <p:nvPr/>
        </p:nvSpPr>
        <p:spPr>
          <a:xfrm rot="-1800000">
            <a:off x="6210300" y="3429000"/>
            <a:ext cx="28575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6" name="Text 13"/>
          <p:cNvSpPr txBox="1"/>
          <p:nvPr/>
        </p:nvSpPr>
        <p:spPr>
          <a:xfrm rot="-1800000">
            <a:off x="9067800" y="3429000"/>
            <a:ext cx="28575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7" name="Shape 14"/>
          <p:cNvSpPr/>
          <p:nvPr/>
        </p:nvSpPr>
        <p:spPr>
          <a:xfrm>
            <a:off x="571500" y="666750"/>
            <a:ext cx="47625" cy="47625"/>
          </a:xfrm>
          <a:prstGeom prst="rect">
            <a:avLst/>
          </a:prstGeom>
          <a:solidFill>
            <a:srgbClr val="A968D6">
              <a:alpha val="37000"/>
            </a:srgbClr>
          </a:solidFill>
          <a:ln/>
        </p:spPr>
      </p:sp>
      <p:sp>
        <p:nvSpPr>
          <p:cNvPr id="18" name="Shape 15"/>
          <p:cNvSpPr/>
          <p:nvPr/>
        </p:nvSpPr>
        <p:spPr>
          <a:xfrm>
            <a:off x="571500" y="2762250"/>
            <a:ext cx="47625" cy="47625"/>
          </a:xfrm>
          <a:prstGeom prst="rect">
            <a:avLst/>
          </a:prstGeom>
          <a:solidFill>
            <a:srgbClr val="A968D6">
              <a:alpha val="37000"/>
            </a:srgbClr>
          </a:solidFill>
          <a:ln/>
        </p:spPr>
      </p:sp>
      <p:sp>
        <p:nvSpPr>
          <p:cNvPr id="19" name="Shape 16"/>
          <p:cNvSpPr/>
          <p:nvPr/>
        </p:nvSpPr>
        <p:spPr>
          <a:xfrm>
            <a:off x="571500" y="4857750"/>
            <a:ext cx="47625" cy="47625"/>
          </a:xfrm>
          <a:prstGeom prst="rect">
            <a:avLst/>
          </a:prstGeom>
          <a:solidFill>
            <a:srgbClr val="A968D6">
              <a:alpha val="37000"/>
            </a:srgbClr>
          </a:solidFill>
          <a:ln/>
        </p:spPr>
      </p:sp>
      <p:sp>
        <p:nvSpPr>
          <p:cNvPr id="20" name="Shape 17"/>
          <p:cNvSpPr/>
          <p:nvPr/>
        </p:nvSpPr>
        <p:spPr>
          <a:xfrm>
            <a:off x="2667000" y="666750"/>
            <a:ext cx="47625" cy="47625"/>
          </a:xfrm>
          <a:prstGeom prst="rect">
            <a:avLst/>
          </a:prstGeom>
          <a:solidFill>
            <a:srgbClr val="A968D6">
              <a:alpha val="37000"/>
            </a:srgbClr>
          </a:solidFill>
          <a:ln/>
        </p:spPr>
      </p:sp>
      <p:sp>
        <p:nvSpPr>
          <p:cNvPr id="21" name="Shape 18"/>
          <p:cNvSpPr/>
          <p:nvPr/>
        </p:nvSpPr>
        <p:spPr>
          <a:xfrm>
            <a:off x="2667000" y="2762250"/>
            <a:ext cx="47625" cy="47625"/>
          </a:xfrm>
          <a:prstGeom prst="rect">
            <a:avLst/>
          </a:prstGeom>
          <a:solidFill>
            <a:srgbClr val="A968D6">
              <a:alpha val="37000"/>
            </a:srgbClr>
          </a:solidFill>
          <a:ln/>
        </p:spPr>
      </p:sp>
      <p:sp>
        <p:nvSpPr>
          <p:cNvPr id="22" name="Shape 19"/>
          <p:cNvSpPr/>
          <p:nvPr/>
        </p:nvSpPr>
        <p:spPr>
          <a:xfrm>
            <a:off x="2667000" y="4857750"/>
            <a:ext cx="47625" cy="47625"/>
          </a:xfrm>
          <a:prstGeom prst="rect">
            <a:avLst/>
          </a:prstGeom>
          <a:solidFill>
            <a:srgbClr val="A968D6">
              <a:alpha val="37000"/>
            </a:srgbClr>
          </a:solidFill>
          <a:ln/>
        </p:spPr>
      </p:sp>
      <p:sp>
        <p:nvSpPr>
          <p:cNvPr id="23" name="Shape 20"/>
          <p:cNvSpPr/>
          <p:nvPr/>
        </p:nvSpPr>
        <p:spPr>
          <a:xfrm>
            <a:off x="4762500" y="666750"/>
            <a:ext cx="47625" cy="47625"/>
          </a:xfrm>
          <a:prstGeom prst="rect">
            <a:avLst/>
          </a:prstGeom>
          <a:solidFill>
            <a:srgbClr val="A968D6">
              <a:alpha val="37000"/>
            </a:srgbClr>
          </a:solidFill>
          <a:ln/>
        </p:spPr>
      </p:sp>
      <p:sp>
        <p:nvSpPr>
          <p:cNvPr id="24" name="Shape 21"/>
          <p:cNvSpPr/>
          <p:nvPr/>
        </p:nvSpPr>
        <p:spPr>
          <a:xfrm>
            <a:off x="4762500" y="2762250"/>
            <a:ext cx="47625" cy="47625"/>
          </a:xfrm>
          <a:prstGeom prst="rect">
            <a:avLst/>
          </a:prstGeom>
          <a:solidFill>
            <a:srgbClr val="A968D6">
              <a:alpha val="37000"/>
            </a:srgbClr>
          </a:solidFill>
          <a:ln/>
        </p:spPr>
      </p:sp>
      <p:sp>
        <p:nvSpPr>
          <p:cNvPr id="25" name="Shape 22"/>
          <p:cNvSpPr/>
          <p:nvPr/>
        </p:nvSpPr>
        <p:spPr>
          <a:xfrm>
            <a:off x="4762500" y="4857750"/>
            <a:ext cx="47625" cy="47625"/>
          </a:xfrm>
          <a:prstGeom prst="rect">
            <a:avLst/>
          </a:prstGeom>
          <a:solidFill>
            <a:srgbClr val="A968D6">
              <a:alpha val="37000"/>
            </a:srgbClr>
          </a:solidFill>
          <a:ln/>
        </p:spPr>
      </p:sp>
      <p:sp>
        <p:nvSpPr>
          <p:cNvPr id="26" name="Shape 23"/>
          <p:cNvSpPr/>
          <p:nvPr/>
        </p:nvSpPr>
        <p:spPr>
          <a:xfrm>
            <a:off x="6858000" y="666750"/>
            <a:ext cx="47625" cy="47625"/>
          </a:xfrm>
          <a:prstGeom prst="rect">
            <a:avLst/>
          </a:prstGeom>
          <a:solidFill>
            <a:srgbClr val="A968D6">
              <a:alpha val="37000"/>
            </a:srgbClr>
          </a:solidFill>
          <a:ln/>
        </p:spPr>
      </p:sp>
      <p:sp>
        <p:nvSpPr>
          <p:cNvPr id="27" name="Shape 24"/>
          <p:cNvSpPr/>
          <p:nvPr/>
        </p:nvSpPr>
        <p:spPr>
          <a:xfrm>
            <a:off x="6858000" y="2762250"/>
            <a:ext cx="47625" cy="47625"/>
          </a:xfrm>
          <a:prstGeom prst="rect">
            <a:avLst/>
          </a:prstGeom>
          <a:solidFill>
            <a:srgbClr val="A968D6">
              <a:alpha val="37000"/>
            </a:srgbClr>
          </a:solidFill>
          <a:ln/>
        </p:spPr>
      </p:sp>
      <p:sp>
        <p:nvSpPr>
          <p:cNvPr id="28" name="Shape 25"/>
          <p:cNvSpPr/>
          <p:nvPr/>
        </p:nvSpPr>
        <p:spPr>
          <a:xfrm>
            <a:off x="6858000" y="4857750"/>
            <a:ext cx="47625" cy="47625"/>
          </a:xfrm>
          <a:prstGeom prst="rect">
            <a:avLst/>
          </a:prstGeom>
          <a:solidFill>
            <a:srgbClr val="A968D6">
              <a:alpha val="37000"/>
            </a:srgbClr>
          </a:solidFill>
          <a:ln/>
        </p:spPr>
      </p:sp>
      <p:sp>
        <p:nvSpPr>
          <p:cNvPr id="29" name="Shape 26"/>
          <p:cNvSpPr/>
          <p:nvPr/>
        </p:nvSpPr>
        <p:spPr>
          <a:xfrm>
            <a:off x="8953500" y="666750"/>
            <a:ext cx="47625" cy="47625"/>
          </a:xfrm>
          <a:prstGeom prst="rect">
            <a:avLst/>
          </a:prstGeom>
          <a:solidFill>
            <a:srgbClr val="A968D6">
              <a:alpha val="37000"/>
            </a:srgbClr>
          </a:solidFill>
          <a:ln/>
        </p:spPr>
      </p:sp>
      <p:sp>
        <p:nvSpPr>
          <p:cNvPr id="30" name="Shape 27"/>
          <p:cNvSpPr/>
          <p:nvPr/>
        </p:nvSpPr>
        <p:spPr>
          <a:xfrm>
            <a:off x="8953500" y="2762250"/>
            <a:ext cx="47625" cy="47625"/>
          </a:xfrm>
          <a:prstGeom prst="rect">
            <a:avLst/>
          </a:prstGeom>
          <a:solidFill>
            <a:srgbClr val="A968D6">
              <a:alpha val="37000"/>
            </a:srgbClr>
          </a:solidFill>
          <a:ln/>
        </p:spPr>
      </p:sp>
      <p:sp>
        <p:nvSpPr>
          <p:cNvPr id="31" name="Shape 28"/>
          <p:cNvSpPr/>
          <p:nvPr/>
        </p:nvSpPr>
        <p:spPr>
          <a:xfrm>
            <a:off x="8953500" y="4857750"/>
            <a:ext cx="47625" cy="47625"/>
          </a:xfrm>
          <a:prstGeom prst="rect">
            <a:avLst/>
          </a:prstGeom>
          <a:solidFill>
            <a:srgbClr val="A968D6">
              <a:alpha val="37000"/>
            </a:srgbClr>
          </a:solidFill>
          <a:ln/>
        </p:spPr>
      </p:sp>
      <p:sp>
        <p:nvSpPr>
          <p:cNvPr id="32" name="Shape 29"/>
          <p:cNvSpPr/>
          <p:nvPr/>
        </p:nvSpPr>
        <p:spPr>
          <a:xfrm>
            <a:off x="11049000" y="666750"/>
            <a:ext cx="47625" cy="47625"/>
          </a:xfrm>
          <a:prstGeom prst="rect">
            <a:avLst/>
          </a:prstGeom>
          <a:solidFill>
            <a:srgbClr val="A968D6">
              <a:alpha val="37000"/>
            </a:srgbClr>
          </a:solidFill>
          <a:ln/>
        </p:spPr>
      </p:sp>
      <p:sp>
        <p:nvSpPr>
          <p:cNvPr id="33" name="Shape 30"/>
          <p:cNvSpPr/>
          <p:nvPr/>
        </p:nvSpPr>
        <p:spPr>
          <a:xfrm>
            <a:off x="11049000" y="2762250"/>
            <a:ext cx="47625" cy="47625"/>
          </a:xfrm>
          <a:prstGeom prst="rect">
            <a:avLst/>
          </a:prstGeom>
          <a:solidFill>
            <a:srgbClr val="A968D6">
              <a:alpha val="37000"/>
            </a:srgbClr>
          </a:solidFill>
          <a:ln/>
        </p:spPr>
      </p:sp>
      <p:sp>
        <p:nvSpPr>
          <p:cNvPr id="34" name="Shape 31"/>
          <p:cNvSpPr/>
          <p:nvPr/>
        </p:nvSpPr>
        <p:spPr>
          <a:xfrm>
            <a:off x="11049000" y="4857750"/>
            <a:ext cx="47625" cy="47625"/>
          </a:xfrm>
          <a:prstGeom prst="rect">
            <a:avLst/>
          </a:prstGeom>
          <a:solidFill>
            <a:srgbClr val="A968D6">
              <a:alpha val="37000"/>
            </a:srgbClr>
          </a:solidFill>
          <a:ln/>
        </p:spPr>
      </p:sp>
      <p:sp>
        <p:nvSpPr>
          <p:cNvPr id="35" name="Shape 32"/>
          <p:cNvSpPr/>
          <p:nvPr/>
        </p:nvSpPr>
        <p:spPr>
          <a:xfrm>
            <a:off x="1524000" y="1714500"/>
            <a:ext cx="57150" cy="57150"/>
          </a:xfrm>
          <a:prstGeom prst="rect">
            <a:avLst/>
          </a:prstGeom>
          <a:solidFill>
            <a:srgbClr val="3D2F44">
              <a:alpha val="37000"/>
            </a:srgbClr>
          </a:solidFill>
          <a:ln/>
        </p:spPr>
      </p:sp>
      <p:sp>
        <p:nvSpPr>
          <p:cNvPr id="36" name="Shape 33"/>
          <p:cNvSpPr/>
          <p:nvPr/>
        </p:nvSpPr>
        <p:spPr>
          <a:xfrm>
            <a:off x="1524000" y="4191000"/>
            <a:ext cx="57150" cy="57150"/>
          </a:xfrm>
          <a:prstGeom prst="rect">
            <a:avLst/>
          </a:prstGeom>
          <a:solidFill>
            <a:srgbClr val="3D2F44">
              <a:alpha val="37000"/>
            </a:srgbClr>
          </a:solidFill>
          <a:ln/>
        </p:spPr>
      </p:sp>
      <p:sp>
        <p:nvSpPr>
          <p:cNvPr id="37" name="Shape 34"/>
          <p:cNvSpPr/>
          <p:nvPr/>
        </p:nvSpPr>
        <p:spPr>
          <a:xfrm>
            <a:off x="1524000" y="6667500"/>
            <a:ext cx="57150" cy="57150"/>
          </a:xfrm>
          <a:prstGeom prst="rect">
            <a:avLst/>
          </a:prstGeom>
          <a:solidFill>
            <a:srgbClr val="3D2F44">
              <a:alpha val="37000"/>
            </a:srgbClr>
          </a:solidFill>
          <a:ln/>
        </p:spPr>
      </p:sp>
      <p:sp>
        <p:nvSpPr>
          <p:cNvPr id="38" name="Shape 35"/>
          <p:cNvSpPr/>
          <p:nvPr/>
        </p:nvSpPr>
        <p:spPr>
          <a:xfrm>
            <a:off x="4000500" y="1714500"/>
            <a:ext cx="57150" cy="57150"/>
          </a:xfrm>
          <a:prstGeom prst="rect">
            <a:avLst/>
          </a:prstGeom>
          <a:solidFill>
            <a:srgbClr val="3D2F44">
              <a:alpha val="37000"/>
            </a:srgbClr>
          </a:solidFill>
          <a:ln/>
        </p:spPr>
      </p:sp>
      <p:sp>
        <p:nvSpPr>
          <p:cNvPr id="39" name="Shape 36"/>
          <p:cNvSpPr/>
          <p:nvPr/>
        </p:nvSpPr>
        <p:spPr>
          <a:xfrm>
            <a:off x="4000500" y="4191000"/>
            <a:ext cx="57150" cy="57150"/>
          </a:xfrm>
          <a:prstGeom prst="rect">
            <a:avLst/>
          </a:prstGeom>
          <a:solidFill>
            <a:srgbClr val="3D2F44">
              <a:alpha val="37000"/>
            </a:srgbClr>
          </a:solidFill>
          <a:ln/>
        </p:spPr>
      </p:sp>
      <p:sp>
        <p:nvSpPr>
          <p:cNvPr id="40" name="Shape 37"/>
          <p:cNvSpPr/>
          <p:nvPr/>
        </p:nvSpPr>
        <p:spPr>
          <a:xfrm>
            <a:off x="4000500" y="6667500"/>
            <a:ext cx="57150" cy="57150"/>
          </a:xfrm>
          <a:prstGeom prst="rect">
            <a:avLst/>
          </a:prstGeom>
          <a:solidFill>
            <a:srgbClr val="3D2F44">
              <a:alpha val="37000"/>
            </a:srgbClr>
          </a:solidFill>
          <a:ln/>
        </p:spPr>
      </p:sp>
      <p:sp>
        <p:nvSpPr>
          <p:cNvPr id="41" name="Shape 38"/>
          <p:cNvSpPr/>
          <p:nvPr/>
        </p:nvSpPr>
        <p:spPr>
          <a:xfrm>
            <a:off x="6477000" y="1714500"/>
            <a:ext cx="57150" cy="57150"/>
          </a:xfrm>
          <a:prstGeom prst="rect">
            <a:avLst/>
          </a:prstGeom>
          <a:solidFill>
            <a:srgbClr val="3D2F44">
              <a:alpha val="37000"/>
            </a:srgbClr>
          </a:solidFill>
          <a:ln/>
        </p:spPr>
      </p:sp>
      <p:sp>
        <p:nvSpPr>
          <p:cNvPr id="42" name="Shape 39"/>
          <p:cNvSpPr/>
          <p:nvPr/>
        </p:nvSpPr>
        <p:spPr>
          <a:xfrm>
            <a:off x="6477000" y="4191000"/>
            <a:ext cx="57150" cy="57150"/>
          </a:xfrm>
          <a:prstGeom prst="rect">
            <a:avLst/>
          </a:prstGeom>
          <a:solidFill>
            <a:srgbClr val="3D2F44">
              <a:alpha val="37000"/>
            </a:srgbClr>
          </a:solidFill>
          <a:ln/>
        </p:spPr>
      </p:sp>
      <p:sp>
        <p:nvSpPr>
          <p:cNvPr id="43" name="Shape 40"/>
          <p:cNvSpPr/>
          <p:nvPr/>
        </p:nvSpPr>
        <p:spPr>
          <a:xfrm>
            <a:off x="6477000" y="6667500"/>
            <a:ext cx="57150" cy="57150"/>
          </a:xfrm>
          <a:prstGeom prst="rect">
            <a:avLst/>
          </a:prstGeom>
          <a:solidFill>
            <a:srgbClr val="3D2F44">
              <a:alpha val="37000"/>
            </a:srgbClr>
          </a:solidFill>
          <a:ln/>
        </p:spPr>
      </p:sp>
      <p:sp>
        <p:nvSpPr>
          <p:cNvPr id="44" name="Shape 41"/>
          <p:cNvSpPr/>
          <p:nvPr/>
        </p:nvSpPr>
        <p:spPr>
          <a:xfrm>
            <a:off x="8953500" y="1714500"/>
            <a:ext cx="57150" cy="57150"/>
          </a:xfrm>
          <a:prstGeom prst="rect">
            <a:avLst/>
          </a:prstGeom>
          <a:solidFill>
            <a:srgbClr val="3D2F44">
              <a:alpha val="37000"/>
            </a:srgbClr>
          </a:solidFill>
          <a:ln/>
        </p:spPr>
      </p:sp>
      <p:sp>
        <p:nvSpPr>
          <p:cNvPr id="45" name="Shape 42"/>
          <p:cNvSpPr/>
          <p:nvPr/>
        </p:nvSpPr>
        <p:spPr>
          <a:xfrm>
            <a:off x="8953500" y="4191000"/>
            <a:ext cx="57150" cy="57150"/>
          </a:xfrm>
          <a:prstGeom prst="rect">
            <a:avLst/>
          </a:prstGeom>
          <a:solidFill>
            <a:srgbClr val="3D2F44">
              <a:alpha val="37000"/>
            </a:srgbClr>
          </a:solidFill>
          <a:ln/>
        </p:spPr>
      </p:sp>
      <p:sp>
        <p:nvSpPr>
          <p:cNvPr id="46" name="Shape 43"/>
          <p:cNvSpPr/>
          <p:nvPr/>
        </p:nvSpPr>
        <p:spPr>
          <a:xfrm>
            <a:off x="8953500" y="6667500"/>
            <a:ext cx="57150" cy="57150"/>
          </a:xfrm>
          <a:prstGeom prst="rect">
            <a:avLst/>
          </a:prstGeom>
          <a:solidFill>
            <a:srgbClr val="3D2F44">
              <a:alpha val="37000"/>
            </a:srgbClr>
          </a:solidFill>
          <a:ln/>
        </p:spPr>
      </p:sp>
      <p:sp>
        <p:nvSpPr>
          <p:cNvPr id="47" name="Shape 44"/>
          <p:cNvSpPr/>
          <p:nvPr/>
        </p:nvSpPr>
        <p:spPr>
          <a:xfrm rot="-840000">
            <a:off x="10572750" y="800100"/>
            <a:ext cx="2286000" cy="1524000"/>
          </a:xfrm>
          <a:prstGeom prst="rect">
            <a:avLst/>
          </a:prstGeom>
          <a:solidFill>
            <a:srgbClr val="A968D6">
              <a:alpha val="50000"/>
            </a:srgbClr>
          </a:solidFill>
          <a:ln/>
        </p:spPr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20132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29300" y="0"/>
            <a:ext cx="63627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5295900" y="0"/>
            <a:ext cx="1143000" cy="6858000"/>
          </a:xfrm>
          <a:prstGeom prst="parallelogram">
            <a:avLst/>
          </a:prstGeom>
          <a:solidFill>
            <a:srgbClr val="201327"/>
          </a:solidFill>
          <a:ln/>
        </p:spPr>
      </p:sp>
      <p:sp>
        <p:nvSpPr>
          <p:cNvPr id="4" name="Shape 1"/>
          <p:cNvSpPr/>
          <p:nvPr/>
        </p:nvSpPr>
        <p:spPr>
          <a:xfrm>
            <a:off x="6324600" y="0"/>
            <a:ext cx="133350" cy="6858000"/>
          </a:xfrm>
          <a:prstGeom prst="parallelogram">
            <a:avLst/>
          </a:prstGeom>
          <a:solidFill>
            <a:srgbClr val="A968D6">
              <a:alpha val="88000"/>
            </a:srgbClr>
          </a:solidFill>
          <a:ln/>
        </p:spPr>
      </p:sp>
      <p:sp>
        <p:nvSpPr>
          <p:cNvPr id="5" name="Text 2"/>
          <p:cNvSpPr txBox="1"/>
          <p:nvPr/>
        </p:nvSpPr>
        <p:spPr>
          <a:xfrm>
            <a:off x="914400" y="2291715"/>
            <a:ext cx="43053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A968D6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07</a:t>
            </a:r>
            <a:endParaRPr lang="en-US" sz="1050" dirty="0"/>
          </a:p>
        </p:txBody>
      </p:sp>
      <p:sp>
        <p:nvSpPr>
          <p:cNvPr id="6" name="Text 3"/>
          <p:cNvSpPr txBox="1"/>
          <p:nvPr/>
        </p:nvSpPr>
        <p:spPr>
          <a:xfrm>
            <a:off x="914400" y="2596515"/>
            <a:ext cx="4305300" cy="57531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150" b="1" dirty="0">
                <a:solidFill>
                  <a:srgbClr val="EDD9F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方法与工具</a:t>
            </a:r>
            <a:endParaRPr lang="en-US" sz="3150" dirty="0"/>
          </a:p>
        </p:txBody>
      </p:sp>
      <p:sp>
        <p:nvSpPr>
          <p:cNvPr id="7" name="Shape 4"/>
          <p:cNvSpPr/>
          <p:nvPr/>
        </p:nvSpPr>
        <p:spPr>
          <a:xfrm>
            <a:off x="914400" y="3248025"/>
            <a:ext cx="723900" cy="47625"/>
          </a:xfrm>
          <a:prstGeom prst="rect">
            <a:avLst/>
          </a:prstGeom>
          <a:solidFill>
            <a:srgbClr val="A968D6"/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914400" y="3495675"/>
            <a:ext cx="4305300" cy="8991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80000"/>
              </a:lnSpc>
              <a:buNone/>
            </a:pPr>
            <a:r>
              <a:rPr lang="en-US" sz="1200" dirty="0">
                <a:solidFill>
                  <a:srgbClr val="C0ADC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从需求到交付分五步：拆解问题、找参考、出三版方向、收敛到一版、做落地校验。常用工具是设计软件加一套自建的素材与规范库，想法能很快变成可以交付的东西。</a:t>
            </a:r>
            <a:endParaRPr lang="en-US" sz="1200" dirty="0"/>
          </a:p>
        </p:txBody>
      </p:sp>
      <p:sp>
        <p:nvSpPr>
          <p:cNvPr id="9" name="Text 6"/>
          <p:cNvSpPr txBox="1"/>
          <p:nvPr/>
        </p:nvSpPr>
        <p:spPr>
          <a:xfrm>
            <a:off x="914400" y="6438900"/>
            <a:ext cx="47625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C0ADC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0" name="Text 7"/>
          <p:cNvSpPr txBox="1"/>
          <p:nvPr/>
        </p:nvSpPr>
        <p:spPr>
          <a:xfrm>
            <a:off x="5562600" y="6438900"/>
            <a:ext cx="5715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C0ADC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09 / 20</a:t>
            </a:r>
            <a:endParaRPr lang="en-US" sz="975" dirty="0"/>
          </a:p>
        </p:txBody>
      </p:sp>
      <p:sp>
        <p:nvSpPr>
          <p:cNvPr id="11" name="Shape 8"/>
          <p:cNvSpPr/>
          <p:nvPr/>
        </p:nvSpPr>
        <p:spPr>
          <a:xfrm>
            <a:off x="10801350" y="6438900"/>
            <a:ext cx="1257300" cy="285750"/>
          </a:xfrm>
          <a:prstGeom prst="roundRect">
            <a:avLst>
              <a:gd name="adj" fmla="val 20000"/>
            </a:avLst>
          </a:prstGeom>
          <a:solidFill>
            <a:srgbClr val="A968D6">
              <a:alpha val="88000"/>
            </a:srgbClr>
          </a:solidFill>
          <a:ln/>
        </p:spPr>
      </p:sp>
      <p:sp>
        <p:nvSpPr>
          <p:cNvPr id="12" name="Text 9"/>
          <p:cNvSpPr txBox="1"/>
          <p:nvPr/>
        </p:nvSpPr>
        <p:spPr>
          <a:xfrm>
            <a:off x="10801350" y="6438900"/>
            <a:ext cx="12573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14181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3" name="Text 10"/>
          <p:cNvSpPr txBox="1"/>
          <p:nvPr/>
        </p:nvSpPr>
        <p:spPr>
          <a:xfrm rot="-1800000">
            <a:off x="6210300" y="571500"/>
            <a:ext cx="28575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4" name="Text 11"/>
          <p:cNvSpPr txBox="1"/>
          <p:nvPr/>
        </p:nvSpPr>
        <p:spPr>
          <a:xfrm rot="-1800000">
            <a:off x="9067800" y="571500"/>
            <a:ext cx="28575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5" name="Text 12"/>
          <p:cNvSpPr txBox="1"/>
          <p:nvPr/>
        </p:nvSpPr>
        <p:spPr>
          <a:xfrm rot="-1800000">
            <a:off x="6210300" y="3429000"/>
            <a:ext cx="28575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6" name="Text 13"/>
          <p:cNvSpPr txBox="1"/>
          <p:nvPr/>
        </p:nvSpPr>
        <p:spPr>
          <a:xfrm rot="-1800000">
            <a:off x="9067800" y="3429000"/>
            <a:ext cx="28575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7" name="Shape 14"/>
          <p:cNvSpPr/>
          <p:nvPr/>
        </p:nvSpPr>
        <p:spPr>
          <a:xfrm>
            <a:off x="571500" y="666750"/>
            <a:ext cx="47625" cy="47625"/>
          </a:xfrm>
          <a:prstGeom prst="rect">
            <a:avLst/>
          </a:prstGeom>
          <a:solidFill>
            <a:srgbClr val="A968D6">
              <a:alpha val="37000"/>
            </a:srgbClr>
          </a:solidFill>
          <a:ln/>
        </p:spPr>
      </p:sp>
      <p:sp>
        <p:nvSpPr>
          <p:cNvPr id="18" name="Shape 15"/>
          <p:cNvSpPr/>
          <p:nvPr/>
        </p:nvSpPr>
        <p:spPr>
          <a:xfrm>
            <a:off x="571500" y="2762250"/>
            <a:ext cx="47625" cy="47625"/>
          </a:xfrm>
          <a:prstGeom prst="rect">
            <a:avLst/>
          </a:prstGeom>
          <a:solidFill>
            <a:srgbClr val="A968D6">
              <a:alpha val="37000"/>
            </a:srgbClr>
          </a:solidFill>
          <a:ln/>
        </p:spPr>
      </p:sp>
      <p:sp>
        <p:nvSpPr>
          <p:cNvPr id="19" name="Shape 16"/>
          <p:cNvSpPr/>
          <p:nvPr/>
        </p:nvSpPr>
        <p:spPr>
          <a:xfrm>
            <a:off x="571500" y="4857750"/>
            <a:ext cx="47625" cy="47625"/>
          </a:xfrm>
          <a:prstGeom prst="rect">
            <a:avLst/>
          </a:prstGeom>
          <a:solidFill>
            <a:srgbClr val="A968D6">
              <a:alpha val="37000"/>
            </a:srgbClr>
          </a:solidFill>
          <a:ln/>
        </p:spPr>
      </p:sp>
      <p:sp>
        <p:nvSpPr>
          <p:cNvPr id="20" name="Shape 17"/>
          <p:cNvSpPr/>
          <p:nvPr/>
        </p:nvSpPr>
        <p:spPr>
          <a:xfrm>
            <a:off x="2667000" y="666750"/>
            <a:ext cx="47625" cy="47625"/>
          </a:xfrm>
          <a:prstGeom prst="rect">
            <a:avLst/>
          </a:prstGeom>
          <a:solidFill>
            <a:srgbClr val="A968D6">
              <a:alpha val="37000"/>
            </a:srgbClr>
          </a:solidFill>
          <a:ln/>
        </p:spPr>
      </p:sp>
      <p:sp>
        <p:nvSpPr>
          <p:cNvPr id="21" name="Shape 18"/>
          <p:cNvSpPr/>
          <p:nvPr/>
        </p:nvSpPr>
        <p:spPr>
          <a:xfrm>
            <a:off x="2667000" y="2762250"/>
            <a:ext cx="47625" cy="47625"/>
          </a:xfrm>
          <a:prstGeom prst="rect">
            <a:avLst/>
          </a:prstGeom>
          <a:solidFill>
            <a:srgbClr val="A968D6">
              <a:alpha val="37000"/>
            </a:srgbClr>
          </a:solidFill>
          <a:ln/>
        </p:spPr>
      </p:sp>
      <p:sp>
        <p:nvSpPr>
          <p:cNvPr id="22" name="Shape 19"/>
          <p:cNvSpPr/>
          <p:nvPr/>
        </p:nvSpPr>
        <p:spPr>
          <a:xfrm>
            <a:off x="2667000" y="4857750"/>
            <a:ext cx="47625" cy="47625"/>
          </a:xfrm>
          <a:prstGeom prst="rect">
            <a:avLst/>
          </a:prstGeom>
          <a:solidFill>
            <a:srgbClr val="A968D6">
              <a:alpha val="37000"/>
            </a:srgbClr>
          </a:solidFill>
          <a:ln/>
        </p:spPr>
      </p:sp>
      <p:sp>
        <p:nvSpPr>
          <p:cNvPr id="23" name="Shape 20"/>
          <p:cNvSpPr/>
          <p:nvPr/>
        </p:nvSpPr>
        <p:spPr>
          <a:xfrm>
            <a:off x="4762500" y="666750"/>
            <a:ext cx="47625" cy="47625"/>
          </a:xfrm>
          <a:prstGeom prst="rect">
            <a:avLst/>
          </a:prstGeom>
          <a:solidFill>
            <a:srgbClr val="A968D6">
              <a:alpha val="37000"/>
            </a:srgbClr>
          </a:solidFill>
          <a:ln/>
        </p:spPr>
      </p:sp>
      <p:sp>
        <p:nvSpPr>
          <p:cNvPr id="24" name="Shape 21"/>
          <p:cNvSpPr/>
          <p:nvPr/>
        </p:nvSpPr>
        <p:spPr>
          <a:xfrm>
            <a:off x="4762500" y="2762250"/>
            <a:ext cx="47625" cy="47625"/>
          </a:xfrm>
          <a:prstGeom prst="rect">
            <a:avLst/>
          </a:prstGeom>
          <a:solidFill>
            <a:srgbClr val="A968D6">
              <a:alpha val="37000"/>
            </a:srgbClr>
          </a:solidFill>
          <a:ln/>
        </p:spPr>
      </p:sp>
      <p:sp>
        <p:nvSpPr>
          <p:cNvPr id="25" name="Shape 22"/>
          <p:cNvSpPr/>
          <p:nvPr/>
        </p:nvSpPr>
        <p:spPr>
          <a:xfrm>
            <a:off x="4762500" y="4857750"/>
            <a:ext cx="47625" cy="47625"/>
          </a:xfrm>
          <a:prstGeom prst="rect">
            <a:avLst/>
          </a:prstGeom>
          <a:solidFill>
            <a:srgbClr val="A968D6">
              <a:alpha val="37000"/>
            </a:srgbClr>
          </a:solidFill>
          <a:ln/>
        </p:spPr>
      </p:sp>
      <p:sp>
        <p:nvSpPr>
          <p:cNvPr id="26" name="Shape 23"/>
          <p:cNvSpPr/>
          <p:nvPr/>
        </p:nvSpPr>
        <p:spPr>
          <a:xfrm>
            <a:off x="6858000" y="666750"/>
            <a:ext cx="47625" cy="47625"/>
          </a:xfrm>
          <a:prstGeom prst="rect">
            <a:avLst/>
          </a:prstGeom>
          <a:solidFill>
            <a:srgbClr val="A968D6">
              <a:alpha val="37000"/>
            </a:srgbClr>
          </a:solidFill>
          <a:ln/>
        </p:spPr>
      </p:sp>
      <p:sp>
        <p:nvSpPr>
          <p:cNvPr id="27" name="Shape 24"/>
          <p:cNvSpPr/>
          <p:nvPr/>
        </p:nvSpPr>
        <p:spPr>
          <a:xfrm>
            <a:off x="6858000" y="2762250"/>
            <a:ext cx="47625" cy="47625"/>
          </a:xfrm>
          <a:prstGeom prst="rect">
            <a:avLst/>
          </a:prstGeom>
          <a:solidFill>
            <a:srgbClr val="A968D6">
              <a:alpha val="37000"/>
            </a:srgbClr>
          </a:solidFill>
          <a:ln/>
        </p:spPr>
      </p:sp>
      <p:sp>
        <p:nvSpPr>
          <p:cNvPr id="28" name="Shape 25"/>
          <p:cNvSpPr/>
          <p:nvPr/>
        </p:nvSpPr>
        <p:spPr>
          <a:xfrm>
            <a:off x="6858000" y="4857750"/>
            <a:ext cx="47625" cy="47625"/>
          </a:xfrm>
          <a:prstGeom prst="rect">
            <a:avLst/>
          </a:prstGeom>
          <a:solidFill>
            <a:srgbClr val="A968D6">
              <a:alpha val="37000"/>
            </a:srgbClr>
          </a:solidFill>
          <a:ln/>
        </p:spPr>
      </p:sp>
      <p:sp>
        <p:nvSpPr>
          <p:cNvPr id="29" name="Shape 26"/>
          <p:cNvSpPr/>
          <p:nvPr/>
        </p:nvSpPr>
        <p:spPr>
          <a:xfrm>
            <a:off x="8953500" y="666750"/>
            <a:ext cx="47625" cy="47625"/>
          </a:xfrm>
          <a:prstGeom prst="rect">
            <a:avLst/>
          </a:prstGeom>
          <a:solidFill>
            <a:srgbClr val="A968D6">
              <a:alpha val="37000"/>
            </a:srgbClr>
          </a:solidFill>
          <a:ln/>
        </p:spPr>
      </p:sp>
      <p:sp>
        <p:nvSpPr>
          <p:cNvPr id="30" name="Shape 27"/>
          <p:cNvSpPr/>
          <p:nvPr/>
        </p:nvSpPr>
        <p:spPr>
          <a:xfrm>
            <a:off x="8953500" y="2762250"/>
            <a:ext cx="47625" cy="47625"/>
          </a:xfrm>
          <a:prstGeom prst="rect">
            <a:avLst/>
          </a:prstGeom>
          <a:solidFill>
            <a:srgbClr val="A968D6">
              <a:alpha val="37000"/>
            </a:srgbClr>
          </a:solidFill>
          <a:ln/>
        </p:spPr>
      </p:sp>
      <p:sp>
        <p:nvSpPr>
          <p:cNvPr id="31" name="Shape 28"/>
          <p:cNvSpPr/>
          <p:nvPr/>
        </p:nvSpPr>
        <p:spPr>
          <a:xfrm>
            <a:off x="8953500" y="4857750"/>
            <a:ext cx="47625" cy="47625"/>
          </a:xfrm>
          <a:prstGeom prst="rect">
            <a:avLst/>
          </a:prstGeom>
          <a:solidFill>
            <a:srgbClr val="A968D6">
              <a:alpha val="37000"/>
            </a:srgbClr>
          </a:solidFill>
          <a:ln/>
        </p:spPr>
      </p:sp>
      <p:sp>
        <p:nvSpPr>
          <p:cNvPr id="32" name="Shape 29"/>
          <p:cNvSpPr/>
          <p:nvPr/>
        </p:nvSpPr>
        <p:spPr>
          <a:xfrm>
            <a:off x="11049000" y="666750"/>
            <a:ext cx="47625" cy="47625"/>
          </a:xfrm>
          <a:prstGeom prst="rect">
            <a:avLst/>
          </a:prstGeom>
          <a:solidFill>
            <a:srgbClr val="A968D6">
              <a:alpha val="37000"/>
            </a:srgbClr>
          </a:solidFill>
          <a:ln/>
        </p:spPr>
      </p:sp>
      <p:sp>
        <p:nvSpPr>
          <p:cNvPr id="33" name="Shape 30"/>
          <p:cNvSpPr/>
          <p:nvPr/>
        </p:nvSpPr>
        <p:spPr>
          <a:xfrm>
            <a:off x="11049000" y="2762250"/>
            <a:ext cx="47625" cy="47625"/>
          </a:xfrm>
          <a:prstGeom prst="rect">
            <a:avLst/>
          </a:prstGeom>
          <a:solidFill>
            <a:srgbClr val="A968D6">
              <a:alpha val="37000"/>
            </a:srgbClr>
          </a:solidFill>
          <a:ln/>
        </p:spPr>
      </p:sp>
      <p:sp>
        <p:nvSpPr>
          <p:cNvPr id="34" name="Shape 31"/>
          <p:cNvSpPr/>
          <p:nvPr/>
        </p:nvSpPr>
        <p:spPr>
          <a:xfrm>
            <a:off x="11049000" y="4857750"/>
            <a:ext cx="47625" cy="47625"/>
          </a:xfrm>
          <a:prstGeom prst="rect">
            <a:avLst/>
          </a:prstGeom>
          <a:solidFill>
            <a:srgbClr val="A968D6">
              <a:alpha val="37000"/>
            </a:srgbClr>
          </a:solidFill>
          <a:ln/>
        </p:spPr>
      </p:sp>
      <p:sp>
        <p:nvSpPr>
          <p:cNvPr id="35" name="Shape 32"/>
          <p:cNvSpPr/>
          <p:nvPr/>
        </p:nvSpPr>
        <p:spPr>
          <a:xfrm>
            <a:off x="1524000" y="1714500"/>
            <a:ext cx="57150" cy="57150"/>
          </a:xfrm>
          <a:prstGeom prst="rect">
            <a:avLst/>
          </a:prstGeom>
          <a:solidFill>
            <a:srgbClr val="3D2F44">
              <a:alpha val="37000"/>
            </a:srgbClr>
          </a:solidFill>
          <a:ln/>
        </p:spPr>
      </p:sp>
      <p:sp>
        <p:nvSpPr>
          <p:cNvPr id="36" name="Shape 33"/>
          <p:cNvSpPr/>
          <p:nvPr/>
        </p:nvSpPr>
        <p:spPr>
          <a:xfrm>
            <a:off x="1524000" y="4191000"/>
            <a:ext cx="57150" cy="57150"/>
          </a:xfrm>
          <a:prstGeom prst="rect">
            <a:avLst/>
          </a:prstGeom>
          <a:solidFill>
            <a:srgbClr val="3D2F44">
              <a:alpha val="37000"/>
            </a:srgbClr>
          </a:solidFill>
          <a:ln/>
        </p:spPr>
      </p:sp>
      <p:sp>
        <p:nvSpPr>
          <p:cNvPr id="37" name="Shape 34"/>
          <p:cNvSpPr/>
          <p:nvPr/>
        </p:nvSpPr>
        <p:spPr>
          <a:xfrm>
            <a:off x="1524000" y="6667500"/>
            <a:ext cx="57150" cy="57150"/>
          </a:xfrm>
          <a:prstGeom prst="rect">
            <a:avLst/>
          </a:prstGeom>
          <a:solidFill>
            <a:srgbClr val="3D2F44">
              <a:alpha val="37000"/>
            </a:srgbClr>
          </a:solidFill>
          <a:ln/>
        </p:spPr>
      </p:sp>
      <p:sp>
        <p:nvSpPr>
          <p:cNvPr id="38" name="Shape 35"/>
          <p:cNvSpPr/>
          <p:nvPr/>
        </p:nvSpPr>
        <p:spPr>
          <a:xfrm>
            <a:off x="4000500" y="1714500"/>
            <a:ext cx="57150" cy="57150"/>
          </a:xfrm>
          <a:prstGeom prst="rect">
            <a:avLst/>
          </a:prstGeom>
          <a:solidFill>
            <a:srgbClr val="3D2F44">
              <a:alpha val="37000"/>
            </a:srgbClr>
          </a:solidFill>
          <a:ln/>
        </p:spPr>
      </p:sp>
      <p:sp>
        <p:nvSpPr>
          <p:cNvPr id="39" name="Shape 36"/>
          <p:cNvSpPr/>
          <p:nvPr/>
        </p:nvSpPr>
        <p:spPr>
          <a:xfrm>
            <a:off x="4000500" y="4191000"/>
            <a:ext cx="57150" cy="57150"/>
          </a:xfrm>
          <a:prstGeom prst="rect">
            <a:avLst/>
          </a:prstGeom>
          <a:solidFill>
            <a:srgbClr val="3D2F44">
              <a:alpha val="37000"/>
            </a:srgbClr>
          </a:solidFill>
          <a:ln/>
        </p:spPr>
      </p:sp>
      <p:sp>
        <p:nvSpPr>
          <p:cNvPr id="40" name="Shape 37"/>
          <p:cNvSpPr/>
          <p:nvPr/>
        </p:nvSpPr>
        <p:spPr>
          <a:xfrm>
            <a:off x="4000500" y="6667500"/>
            <a:ext cx="57150" cy="57150"/>
          </a:xfrm>
          <a:prstGeom prst="rect">
            <a:avLst/>
          </a:prstGeom>
          <a:solidFill>
            <a:srgbClr val="3D2F44">
              <a:alpha val="37000"/>
            </a:srgbClr>
          </a:solidFill>
          <a:ln/>
        </p:spPr>
      </p:sp>
      <p:sp>
        <p:nvSpPr>
          <p:cNvPr id="41" name="Shape 38"/>
          <p:cNvSpPr/>
          <p:nvPr/>
        </p:nvSpPr>
        <p:spPr>
          <a:xfrm>
            <a:off x="6477000" y="1714500"/>
            <a:ext cx="57150" cy="57150"/>
          </a:xfrm>
          <a:prstGeom prst="rect">
            <a:avLst/>
          </a:prstGeom>
          <a:solidFill>
            <a:srgbClr val="3D2F44">
              <a:alpha val="37000"/>
            </a:srgbClr>
          </a:solidFill>
          <a:ln/>
        </p:spPr>
      </p:sp>
      <p:sp>
        <p:nvSpPr>
          <p:cNvPr id="42" name="Shape 39"/>
          <p:cNvSpPr/>
          <p:nvPr/>
        </p:nvSpPr>
        <p:spPr>
          <a:xfrm>
            <a:off x="6477000" y="4191000"/>
            <a:ext cx="57150" cy="57150"/>
          </a:xfrm>
          <a:prstGeom prst="rect">
            <a:avLst/>
          </a:prstGeom>
          <a:solidFill>
            <a:srgbClr val="3D2F44">
              <a:alpha val="37000"/>
            </a:srgbClr>
          </a:solidFill>
          <a:ln/>
        </p:spPr>
      </p:sp>
      <p:sp>
        <p:nvSpPr>
          <p:cNvPr id="43" name="Shape 40"/>
          <p:cNvSpPr/>
          <p:nvPr/>
        </p:nvSpPr>
        <p:spPr>
          <a:xfrm>
            <a:off x="6477000" y="6667500"/>
            <a:ext cx="57150" cy="57150"/>
          </a:xfrm>
          <a:prstGeom prst="rect">
            <a:avLst/>
          </a:prstGeom>
          <a:solidFill>
            <a:srgbClr val="3D2F44">
              <a:alpha val="37000"/>
            </a:srgbClr>
          </a:solidFill>
          <a:ln/>
        </p:spPr>
      </p:sp>
      <p:sp>
        <p:nvSpPr>
          <p:cNvPr id="44" name="Shape 41"/>
          <p:cNvSpPr/>
          <p:nvPr/>
        </p:nvSpPr>
        <p:spPr>
          <a:xfrm>
            <a:off x="8953500" y="1714500"/>
            <a:ext cx="57150" cy="57150"/>
          </a:xfrm>
          <a:prstGeom prst="rect">
            <a:avLst/>
          </a:prstGeom>
          <a:solidFill>
            <a:srgbClr val="3D2F44">
              <a:alpha val="37000"/>
            </a:srgbClr>
          </a:solidFill>
          <a:ln/>
        </p:spPr>
      </p:sp>
      <p:sp>
        <p:nvSpPr>
          <p:cNvPr id="45" name="Shape 42"/>
          <p:cNvSpPr/>
          <p:nvPr/>
        </p:nvSpPr>
        <p:spPr>
          <a:xfrm>
            <a:off x="8953500" y="4191000"/>
            <a:ext cx="57150" cy="57150"/>
          </a:xfrm>
          <a:prstGeom prst="rect">
            <a:avLst/>
          </a:prstGeom>
          <a:solidFill>
            <a:srgbClr val="3D2F44">
              <a:alpha val="37000"/>
            </a:srgbClr>
          </a:solidFill>
          <a:ln/>
        </p:spPr>
      </p:sp>
      <p:sp>
        <p:nvSpPr>
          <p:cNvPr id="46" name="Shape 43"/>
          <p:cNvSpPr/>
          <p:nvPr/>
        </p:nvSpPr>
        <p:spPr>
          <a:xfrm>
            <a:off x="8953500" y="6667500"/>
            <a:ext cx="57150" cy="57150"/>
          </a:xfrm>
          <a:prstGeom prst="rect">
            <a:avLst/>
          </a:prstGeom>
          <a:solidFill>
            <a:srgbClr val="3D2F44">
              <a:alpha val="37000"/>
            </a:srgbClr>
          </a:solidFill>
          <a:ln/>
        </p:spPr>
      </p:sp>
      <p:sp>
        <p:nvSpPr>
          <p:cNvPr id="47" name="Shape 44"/>
          <p:cNvSpPr/>
          <p:nvPr/>
        </p:nvSpPr>
        <p:spPr>
          <a:xfrm rot="-840000">
            <a:off x="10572750" y="800100"/>
            <a:ext cx="2286000" cy="1524000"/>
          </a:xfrm>
          <a:prstGeom prst="rect">
            <a:avLst/>
          </a:prstGeom>
          <a:solidFill>
            <a:srgbClr val="A968D6">
              <a:alpha val="50000"/>
            </a:srgbClr>
          </a:solidFill>
          <a:ln/>
        </p:spPr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20132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889635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A968D6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08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1165860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EDD9F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创作的三个关键词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832485"/>
            <a:ext cx="323850" cy="9525"/>
          </a:xfrm>
          <a:prstGeom prst="rect">
            <a:avLst/>
          </a:prstGeom>
          <a:solidFill>
            <a:srgbClr val="A968D6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832485"/>
            <a:ext cx="9525" cy="247650"/>
          </a:xfrm>
          <a:prstGeom prst="rect">
            <a:avLst/>
          </a:prstGeom>
          <a:solidFill>
            <a:srgbClr val="A968D6"/>
          </a:solidFill>
          <a:ln/>
        </p:spPr>
      </p:sp>
      <p:sp>
        <p:nvSpPr>
          <p:cNvPr id="6" name="Shape 4"/>
          <p:cNvSpPr/>
          <p:nvPr/>
        </p:nvSpPr>
        <p:spPr>
          <a:xfrm>
            <a:off x="914400" y="2167890"/>
            <a:ext cx="3276600" cy="2857500"/>
          </a:xfrm>
          <a:prstGeom prst="roundRect">
            <a:avLst>
              <a:gd name="adj" fmla="val 4667"/>
            </a:avLst>
          </a:prstGeom>
          <a:solidFill>
            <a:srgbClr val="A968D6">
              <a:alpha val="5000"/>
            </a:srgbClr>
          </a:solidFill>
          <a:ln/>
        </p:spPr>
      </p:sp>
      <p:sp>
        <p:nvSpPr>
          <p:cNvPr id="7" name="Shape 5"/>
          <p:cNvSpPr/>
          <p:nvPr/>
        </p:nvSpPr>
        <p:spPr>
          <a:xfrm>
            <a:off x="914400" y="2377440"/>
            <a:ext cx="47625" cy="381000"/>
          </a:xfrm>
          <a:prstGeom prst="rect">
            <a:avLst/>
          </a:prstGeom>
          <a:solidFill>
            <a:srgbClr val="A968D6">
              <a:alpha val="90000"/>
            </a:srgbClr>
          </a:solidFill>
          <a:ln/>
        </p:spPr>
      </p:sp>
      <p:sp>
        <p:nvSpPr>
          <p:cNvPr id="8" name="Shape 6"/>
          <p:cNvSpPr/>
          <p:nvPr/>
        </p:nvSpPr>
        <p:spPr>
          <a:xfrm>
            <a:off x="1162050" y="2396490"/>
            <a:ext cx="438150" cy="438150"/>
          </a:xfrm>
          <a:prstGeom prst="ellipse">
            <a:avLst/>
          </a:prstGeom>
          <a:solidFill>
            <a:srgbClr val="A968D6">
              <a:alpha val="15000"/>
            </a:srgbClr>
          </a:solidFill>
          <a:ln/>
        </p:spPr>
      </p:sp>
      <p:pic>
        <p:nvPicPr>
          <p:cNvPr id="9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271588" y="2506028"/>
            <a:ext cx="219075" cy="219075"/>
          </a:xfrm>
          <a:prstGeom prst="rect">
            <a:avLst/>
          </a:prstGeom>
        </p:spPr>
      </p:pic>
      <p:sp>
        <p:nvSpPr>
          <p:cNvPr id="10" name="Text 7"/>
          <p:cNvSpPr txBox="1"/>
          <p:nvPr/>
        </p:nvSpPr>
        <p:spPr>
          <a:xfrm>
            <a:off x="3276600" y="2358390"/>
            <a:ext cx="66675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A968D6">
                    <a:alpha val="2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</a:t>
            </a:r>
            <a:endParaRPr lang="en-US" sz="1800" dirty="0"/>
          </a:p>
        </p:txBody>
      </p:sp>
      <p:sp>
        <p:nvSpPr>
          <p:cNvPr id="11" name="Text 8"/>
          <p:cNvSpPr txBox="1"/>
          <p:nvPr/>
        </p:nvSpPr>
        <p:spPr>
          <a:xfrm>
            <a:off x="1162050" y="3044190"/>
            <a:ext cx="278130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725" b="1" dirty="0">
                <a:solidFill>
                  <a:srgbClr val="EDD9F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有想法</a:t>
            </a:r>
            <a:endParaRPr lang="en-US" sz="1725" dirty="0"/>
          </a:p>
        </p:txBody>
      </p:sp>
      <p:sp>
        <p:nvSpPr>
          <p:cNvPr id="12" name="Text 9"/>
          <p:cNvSpPr txBox="1"/>
          <p:nvPr/>
        </p:nvSpPr>
        <p:spPr>
          <a:xfrm>
            <a:off x="1162050" y="3444240"/>
            <a:ext cx="2781300" cy="1333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90000"/>
              </a:lnSpc>
              <a:buNone/>
            </a:pPr>
            <a:r>
              <a:rPr lang="en-US" sz="1275" dirty="0">
                <a:solidFill>
                  <a:srgbClr val="C0ADC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概念先立住，形式才有意义，每个项目都能说出为什么这么做，不是套模板。</a:t>
            </a:r>
            <a:endParaRPr lang="en-US" sz="1275" dirty="0"/>
          </a:p>
        </p:txBody>
      </p:sp>
      <p:sp>
        <p:nvSpPr>
          <p:cNvPr id="13" name="Shape 10"/>
          <p:cNvSpPr/>
          <p:nvPr/>
        </p:nvSpPr>
        <p:spPr>
          <a:xfrm>
            <a:off x="4457700" y="2167890"/>
            <a:ext cx="3276600" cy="2857500"/>
          </a:xfrm>
          <a:prstGeom prst="roundRect">
            <a:avLst>
              <a:gd name="adj" fmla="val 4667"/>
            </a:avLst>
          </a:prstGeom>
          <a:solidFill>
            <a:srgbClr val="A968D6">
              <a:alpha val="5000"/>
            </a:srgbClr>
          </a:solidFill>
          <a:ln/>
        </p:spPr>
      </p:sp>
      <p:sp>
        <p:nvSpPr>
          <p:cNvPr id="14" name="Shape 11"/>
          <p:cNvSpPr/>
          <p:nvPr/>
        </p:nvSpPr>
        <p:spPr>
          <a:xfrm>
            <a:off x="4457700" y="2377440"/>
            <a:ext cx="47625" cy="381000"/>
          </a:xfrm>
          <a:prstGeom prst="rect">
            <a:avLst/>
          </a:prstGeom>
          <a:solidFill>
            <a:srgbClr val="A968D6">
              <a:alpha val="90000"/>
            </a:srgbClr>
          </a:solidFill>
          <a:ln/>
        </p:spPr>
      </p:sp>
      <p:sp>
        <p:nvSpPr>
          <p:cNvPr id="15" name="Shape 12"/>
          <p:cNvSpPr/>
          <p:nvPr/>
        </p:nvSpPr>
        <p:spPr>
          <a:xfrm>
            <a:off x="4705350" y="2396490"/>
            <a:ext cx="438150" cy="438150"/>
          </a:xfrm>
          <a:prstGeom prst="ellipse">
            <a:avLst/>
          </a:prstGeom>
          <a:solidFill>
            <a:srgbClr val="A968D6">
              <a:alpha val="15000"/>
            </a:srgbClr>
          </a:solidFill>
          <a:ln/>
        </p:spPr>
      </p:sp>
      <p:pic>
        <p:nvPicPr>
          <p:cNvPr id="16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814888" y="2506028"/>
            <a:ext cx="219075" cy="219075"/>
          </a:xfrm>
          <a:prstGeom prst="rect">
            <a:avLst/>
          </a:prstGeom>
        </p:spPr>
      </p:pic>
      <p:sp>
        <p:nvSpPr>
          <p:cNvPr id="17" name="Text 13"/>
          <p:cNvSpPr txBox="1"/>
          <p:nvPr/>
        </p:nvSpPr>
        <p:spPr>
          <a:xfrm>
            <a:off x="6819900" y="2358390"/>
            <a:ext cx="66675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A968D6">
                    <a:alpha val="2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</a:t>
            </a:r>
            <a:endParaRPr lang="en-US" sz="1800" dirty="0"/>
          </a:p>
        </p:txBody>
      </p:sp>
      <p:sp>
        <p:nvSpPr>
          <p:cNvPr id="18" name="Text 14"/>
          <p:cNvSpPr txBox="1"/>
          <p:nvPr/>
        </p:nvSpPr>
        <p:spPr>
          <a:xfrm>
            <a:off x="4705350" y="3044190"/>
            <a:ext cx="278130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725" b="1" dirty="0">
                <a:solidFill>
                  <a:srgbClr val="EDD9F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有秩序</a:t>
            </a:r>
            <a:endParaRPr lang="en-US" sz="1725" dirty="0"/>
          </a:p>
        </p:txBody>
      </p:sp>
      <p:sp>
        <p:nvSpPr>
          <p:cNvPr id="19" name="Text 15"/>
          <p:cNvSpPr txBox="1"/>
          <p:nvPr/>
        </p:nvSpPr>
        <p:spPr>
          <a:xfrm>
            <a:off x="4705350" y="3444240"/>
            <a:ext cx="2781300" cy="1333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90000"/>
              </a:lnSpc>
              <a:buNone/>
            </a:pPr>
            <a:r>
              <a:rPr lang="en-US" sz="1275" dirty="0">
                <a:solidFill>
                  <a:srgbClr val="C0ADC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版式与色彩讲究克制，留白与对齐比堆装饰更花心思，看着舒服是本事。</a:t>
            </a:r>
            <a:endParaRPr lang="en-US" sz="1275" dirty="0"/>
          </a:p>
        </p:txBody>
      </p:sp>
      <p:sp>
        <p:nvSpPr>
          <p:cNvPr id="20" name="Shape 16"/>
          <p:cNvSpPr/>
          <p:nvPr/>
        </p:nvSpPr>
        <p:spPr>
          <a:xfrm>
            <a:off x="8001000" y="2167890"/>
            <a:ext cx="3276600" cy="2857500"/>
          </a:xfrm>
          <a:prstGeom prst="roundRect">
            <a:avLst>
              <a:gd name="adj" fmla="val 4667"/>
            </a:avLst>
          </a:prstGeom>
          <a:solidFill>
            <a:srgbClr val="A968D6">
              <a:alpha val="5000"/>
            </a:srgbClr>
          </a:solidFill>
          <a:ln/>
        </p:spPr>
      </p:sp>
      <p:sp>
        <p:nvSpPr>
          <p:cNvPr id="21" name="Shape 17"/>
          <p:cNvSpPr/>
          <p:nvPr/>
        </p:nvSpPr>
        <p:spPr>
          <a:xfrm>
            <a:off x="8001000" y="2377440"/>
            <a:ext cx="47625" cy="381000"/>
          </a:xfrm>
          <a:prstGeom prst="rect">
            <a:avLst/>
          </a:prstGeom>
          <a:solidFill>
            <a:srgbClr val="A968D6">
              <a:alpha val="90000"/>
            </a:srgbClr>
          </a:solidFill>
          <a:ln/>
        </p:spPr>
      </p:sp>
      <p:sp>
        <p:nvSpPr>
          <p:cNvPr id="22" name="Shape 18"/>
          <p:cNvSpPr/>
          <p:nvPr/>
        </p:nvSpPr>
        <p:spPr>
          <a:xfrm>
            <a:off x="8248650" y="2396490"/>
            <a:ext cx="438150" cy="438150"/>
          </a:xfrm>
          <a:prstGeom prst="ellipse">
            <a:avLst/>
          </a:prstGeom>
          <a:solidFill>
            <a:srgbClr val="A968D6">
              <a:alpha val="15000"/>
            </a:srgbClr>
          </a:solidFill>
          <a:ln/>
        </p:spPr>
      </p:sp>
      <p:pic>
        <p:nvPicPr>
          <p:cNvPr id="23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358188" y="2506028"/>
            <a:ext cx="219075" cy="219075"/>
          </a:xfrm>
          <a:prstGeom prst="rect">
            <a:avLst/>
          </a:prstGeom>
        </p:spPr>
      </p:pic>
      <p:sp>
        <p:nvSpPr>
          <p:cNvPr id="24" name="Text 19"/>
          <p:cNvSpPr txBox="1"/>
          <p:nvPr/>
        </p:nvSpPr>
        <p:spPr>
          <a:xfrm>
            <a:off x="10363200" y="2358390"/>
            <a:ext cx="66675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A968D6">
                    <a:alpha val="2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</a:t>
            </a:r>
            <a:endParaRPr lang="en-US" sz="1800" dirty="0"/>
          </a:p>
        </p:txBody>
      </p:sp>
      <p:sp>
        <p:nvSpPr>
          <p:cNvPr id="25" name="Text 20"/>
          <p:cNvSpPr txBox="1"/>
          <p:nvPr/>
        </p:nvSpPr>
        <p:spPr>
          <a:xfrm>
            <a:off x="8248650" y="3044190"/>
            <a:ext cx="278130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725" b="1" dirty="0">
                <a:solidFill>
                  <a:srgbClr val="EDD9F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有记忆点</a:t>
            </a:r>
            <a:endParaRPr lang="en-US" sz="1725" dirty="0"/>
          </a:p>
        </p:txBody>
      </p:sp>
      <p:sp>
        <p:nvSpPr>
          <p:cNvPr id="26" name="Text 21"/>
          <p:cNvSpPr txBox="1"/>
          <p:nvPr/>
        </p:nvSpPr>
        <p:spPr>
          <a:xfrm>
            <a:off x="8248650" y="3444240"/>
            <a:ext cx="2781300" cy="1333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90000"/>
              </a:lnSpc>
              <a:buNone/>
            </a:pPr>
            <a:r>
              <a:rPr lang="en-US" sz="1275" dirty="0">
                <a:solidFill>
                  <a:srgbClr val="C0ADC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每个项目留一个让人记得住的细节，可能是一个数字、一种折角，但不喧宾夺主。</a:t>
            </a:r>
            <a:endParaRPr lang="en-US" sz="1275" dirty="0"/>
          </a:p>
        </p:txBody>
      </p:sp>
      <p:sp>
        <p:nvSpPr>
          <p:cNvPr id="27" name="Shape 22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3B2D42"/>
          </a:solidFill>
          <a:ln/>
        </p:spPr>
      </p:sp>
      <p:sp>
        <p:nvSpPr>
          <p:cNvPr id="28" name="Text 23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0ADC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29" name="Text 24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0ADC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设计作品集 · 灵感辑</a:t>
            </a:r>
            <a:endParaRPr lang="en-US" sz="1050" dirty="0"/>
          </a:p>
        </p:txBody>
      </p:sp>
      <p:sp>
        <p:nvSpPr>
          <p:cNvPr id="30" name="Text 25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0ADC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10 / 20</a:t>
            </a:r>
            <a:endParaRPr lang="en-US" sz="1050" dirty="0"/>
          </a:p>
        </p:txBody>
      </p:sp>
      <p:sp>
        <p:nvSpPr>
          <p:cNvPr id="31" name="Shape 26"/>
          <p:cNvSpPr/>
          <p:nvPr/>
        </p:nvSpPr>
        <p:spPr>
          <a:xfrm>
            <a:off x="571500" y="666750"/>
            <a:ext cx="47625" cy="47625"/>
          </a:xfrm>
          <a:prstGeom prst="rect">
            <a:avLst/>
          </a:prstGeom>
          <a:solidFill>
            <a:srgbClr val="A968D6">
              <a:alpha val="37000"/>
            </a:srgbClr>
          </a:solidFill>
          <a:ln/>
        </p:spPr>
      </p:sp>
      <p:sp>
        <p:nvSpPr>
          <p:cNvPr id="32" name="Shape 27"/>
          <p:cNvSpPr/>
          <p:nvPr/>
        </p:nvSpPr>
        <p:spPr>
          <a:xfrm>
            <a:off x="571500" y="2762250"/>
            <a:ext cx="47625" cy="47625"/>
          </a:xfrm>
          <a:prstGeom prst="rect">
            <a:avLst/>
          </a:prstGeom>
          <a:solidFill>
            <a:srgbClr val="A968D6">
              <a:alpha val="37000"/>
            </a:srgbClr>
          </a:solidFill>
          <a:ln/>
        </p:spPr>
      </p:sp>
      <p:sp>
        <p:nvSpPr>
          <p:cNvPr id="33" name="Shape 28"/>
          <p:cNvSpPr/>
          <p:nvPr/>
        </p:nvSpPr>
        <p:spPr>
          <a:xfrm>
            <a:off x="571500" y="4857750"/>
            <a:ext cx="47625" cy="47625"/>
          </a:xfrm>
          <a:prstGeom prst="rect">
            <a:avLst/>
          </a:prstGeom>
          <a:solidFill>
            <a:srgbClr val="A968D6">
              <a:alpha val="37000"/>
            </a:srgbClr>
          </a:solidFill>
          <a:ln/>
        </p:spPr>
      </p:sp>
      <p:sp>
        <p:nvSpPr>
          <p:cNvPr id="34" name="Shape 29"/>
          <p:cNvSpPr/>
          <p:nvPr/>
        </p:nvSpPr>
        <p:spPr>
          <a:xfrm>
            <a:off x="2667000" y="666750"/>
            <a:ext cx="47625" cy="47625"/>
          </a:xfrm>
          <a:prstGeom prst="rect">
            <a:avLst/>
          </a:prstGeom>
          <a:solidFill>
            <a:srgbClr val="A968D6">
              <a:alpha val="37000"/>
            </a:srgbClr>
          </a:solidFill>
          <a:ln/>
        </p:spPr>
      </p:sp>
      <p:sp>
        <p:nvSpPr>
          <p:cNvPr id="35" name="Shape 30"/>
          <p:cNvSpPr/>
          <p:nvPr/>
        </p:nvSpPr>
        <p:spPr>
          <a:xfrm>
            <a:off x="2667000" y="2762250"/>
            <a:ext cx="47625" cy="47625"/>
          </a:xfrm>
          <a:prstGeom prst="rect">
            <a:avLst/>
          </a:prstGeom>
          <a:solidFill>
            <a:srgbClr val="A968D6">
              <a:alpha val="37000"/>
            </a:srgbClr>
          </a:solidFill>
          <a:ln/>
        </p:spPr>
      </p:sp>
      <p:sp>
        <p:nvSpPr>
          <p:cNvPr id="36" name="Shape 31"/>
          <p:cNvSpPr/>
          <p:nvPr/>
        </p:nvSpPr>
        <p:spPr>
          <a:xfrm>
            <a:off x="2667000" y="4857750"/>
            <a:ext cx="47625" cy="47625"/>
          </a:xfrm>
          <a:prstGeom prst="rect">
            <a:avLst/>
          </a:prstGeom>
          <a:solidFill>
            <a:srgbClr val="A968D6">
              <a:alpha val="37000"/>
            </a:srgbClr>
          </a:solidFill>
          <a:ln/>
        </p:spPr>
      </p:sp>
      <p:sp>
        <p:nvSpPr>
          <p:cNvPr id="37" name="Shape 32"/>
          <p:cNvSpPr/>
          <p:nvPr/>
        </p:nvSpPr>
        <p:spPr>
          <a:xfrm>
            <a:off x="4762500" y="666750"/>
            <a:ext cx="47625" cy="47625"/>
          </a:xfrm>
          <a:prstGeom prst="rect">
            <a:avLst/>
          </a:prstGeom>
          <a:solidFill>
            <a:srgbClr val="A968D6">
              <a:alpha val="37000"/>
            </a:srgbClr>
          </a:solidFill>
          <a:ln/>
        </p:spPr>
      </p:sp>
      <p:sp>
        <p:nvSpPr>
          <p:cNvPr id="38" name="Shape 33"/>
          <p:cNvSpPr/>
          <p:nvPr/>
        </p:nvSpPr>
        <p:spPr>
          <a:xfrm>
            <a:off x="4762500" y="2762250"/>
            <a:ext cx="47625" cy="47625"/>
          </a:xfrm>
          <a:prstGeom prst="rect">
            <a:avLst/>
          </a:prstGeom>
          <a:solidFill>
            <a:srgbClr val="A968D6">
              <a:alpha val="37000"/>
            </a:srgbClr>
          </a:solidFill>
          <a:ln/>
        </p:spPr>
      </p:sp>
      <p:sp>
        <p:nvSpPr>
          <p:cNvPr id="39" name="Shape 34"/>
          <p:cNvSpPr/>
          <p:nvPr/>
        </p:nvSpPr>
        <p:spPr>
          <a:xfrm>
            <a:off x="4762500" y="4857750"/>
            <a:ext cx="47625" cy="47625"/>
          </a:xfrm>
          <a:prstGeom prst="rect">
            <a:avLst/>
          </a:prstGeom>
          <a:solidFill>
            <a:srgbClr val="A968D6">
              <a:alpha val="37000"/>
            </a:srgbClr>
          </a:solidFill>
          <a:ln/>
        </p:spPr>
      </p:sp>
      <p:sp>
        <p:nvSpPr>
          <p:cNvPr id="40" name="Shape 35"/>
          <p:cNvSpPr/>
          <p:nvPr/>
        </p:nvSpPr>
        <p:spPr>
          <a:xfrm>
            <a:off x="6858000" y="666750"/>
            <a:ext cx="47625" cy="47625"/>
          </a:xfrm>
          <a:prstGeom prst="rect">
            <a:avLst/>
          </a:prstGeom>
          <a:solidFill>
            <a:srgbClr val="A968D6">
              <a:alpha val="37000"/>
            </a:srgbClr>
          </a:solidFill>
          <a:ln/>
        </p:spPr>
      </p:sp>
      <p:sp>
        <p:nvSpPr>
          <p:cNvPr id="41" name="Shape 36"/>
          <p:cNvSpPr/>
          <p:nvPr/>
        </p:nvSpPr>
        <p:spPr>
          <a:xfrm>
            <a:off x="6858000" y="2762250"/>
            <a:ext cx="47625" cy="47625"/>
          </a:xfrm>
          <a:prstGeom prst="rect">
            <a:avLst/>
          </a:prstGeom>
          <a:solidFill>
            <a:srgbClr val="A968D6">
              <a:alpha val="37000"/>
            </a:srgbClr>
          </a:solidFill>
          <a:ln/>
        </p:spPr>
      </p:sp>
      <p:sp>
        <p:nvSpPr>
          <p:cNvPr id="42" name="Shape 37"/>
          <p:cNvSpPr/>
          <p:nvPr/>
        </p:nvSpPr>
        <p:spPr>
          <a:xfrm>
            <a:off x="6858000" y="4857750"/>
            <a:ext cx="47625" cy="47625"/>
          </a:xfrm>
          <a:prstGeom prst="rect">
            <a:avLst/>
          </a:prstGeom>
          <a:solidFill>
            <a:srgbClr val="A968D6">
              <a:alpha val="37000"/>
            </a:srgbClr>
          </a:solidFill>
          <a:ln/>
        </p:spPr>
      </p:sp>
      <p:sp>
        <p:nvSpPr>
          <p:cNvPr id="43" name="Shape 38"/>
          <p:cNvSpPr/>
          <p:nvPr/>
        </p:nvSpPr>
        <p:spPr>
          <a:xfrm>
            <a:off x="8953500" y="666750"/>
            <a:ext cx="47625" cy="47625"/>
          </a:xfrm>
          <a:prstGeom prst="rect">
            <a:avLst/>
          </a:prstGeom>
          <a:solidFill>
            <a:srgbClr val="A968D6">
              <a:alpha val="37000"/>
            </a:srgbClr>
          </a:solidFill>
          <a:ln/>
        </p:spPr>
      </p:sp>
      <p:sp>
        <p:nvSpPr>
          <p:cNvPr id="44" name="Shape 39"/>
          <p:cNvSpPr/>
          <p:nvPr/>
        </p:nvSpPr>
        <p:spPr>
          <a:xfrm>
            <a:off x="8953500" y="2762250"/>
            <a:ext cx="47625" cy="47625"/>
          </a:xfrm>
          <a:prstGeom prst="rect">
            <a:avLst/>
          </a:prstGeom>
          <a:solidFill>
            <a:srgbClr val="A968D6">
              <a:alpha val="37000"/>
            </a:srgbClr>
          </a:solidFill>
          <a:ln/>
        </p:spPr>
      </p:sp>
      <p:sp>
        <p:nvSpPr>
          <p:cNvPr id="45" name="Shape 40"/>
          <p:cNvSpPr/>
          <p:nvPr/>
        </p:nvSpPr>
        <p:spPr>
          <a:xfrm>
            <a:off x="8953500" y="4857750"/>
            <a:ext cx="47625" cy="47625"/>
          </a:xfrm>
          <a:prstGeom prst="rect">
            <a:avLst/>
          </a:prstGeom>
          <a:solidFill>
            <a:srgbClr val="A968D6">
              <a:alpha val="37000"/>
            </a:srgbClr>
          </a:solidFill>
          <a:ln/>
        </p:spPr>
      </p:sp>
      <p:sp>
        <p:nvSpPr>
          <p:cNvPr id="46" name="Shape 41"/>
          <p:cNvSpPr/>
          <p:nvPr/>
        </p:nvSpPr>
        <p:spPr>
          <a:xfrm>
            <a:off x="11049000" y="666750"/>
            <a:ext cx="47625" cy="47625"/>
          </a:xfrm>
          <a:prstGeom prst="rect">
            <a:avLst/>
          </a:prstGeom>
          <a:solidFill>
            <a:srgbClr val="A968D6">
              <a:alpha val="37000"/>
            </a:srgbClr>
          </a:solidFill>
          <a:ln/>
        </p:spPr>
      </p:sp>
      <p:sp>
        <p:nvSpPr>
          <p:cNvPr id="47" name="Shape 42"/>
          <p:cNvSpPr/>
          <p:nvPr/>
        </p:nvSpPr>
        <p:spPr>
          <a:xfrm>
            <a:off x="11049000" y="2762250"/>
            <a:ext cx="47625" cy="47625"/>
          </a:xfrm>
          <a:prstGeom prst="rect">
            <a:avLst/>
          </a:prstGeom>
          <a:solidFill>
            <a:srgbClr val="A968D6">
              <a:alpha val="37000"/>
            </a:srgbClr>
          </a:solidFill>
          <a:ln/>
        </p:spPr>
      </p:sp>
      <p:sp>
        <p:nvSpPr>
          <p:cNvPr id="48" name="Shape 43"/>
          <p:cNvSpPr/>
          <p:nvPr/>
        </p:nvSpPr>
        <p:spPr>
          <a:xfrm>
            <a:off x="11049000" y="4857750"/>
            <a:ext cx="47625" cy="47625"/>
          </a:xfrm>
          <a:prstGeom prst="rect">
            <a:avLst/>
          </a:prstGeom>
          <a:solidFill>
            <a:srgbClr val="A968D6">
              <a:alpha val="37000"/>
            </a:srgbClr>
          </a:solidFill>
          <a:ln/>
        </p:spPr>
      </p:sp>
      <p:sp>
        <p:nvSpPr>
          <p:cNvPr id="49" name="Shape 44"/>
          <p:cNvSpPr/>
          <p:nvPr/>
        </p:nvSpPr>
        <p:spPr>
          <a:xfrm>
            <a:off x="1524000" y="1714500"/>
            <a:ext cx="57150" cy="57150"/>
          </a:xfrm>
          <a:prstGeom prst="rect">
            <a:avLst/>
          </a:prstGeom>
          <a:solidFill>
            <a:srgbClr val="3D2F44">
              <a:alpha val="37000"/>
            </a:srgbClr>
          </a:solidFill>
          <a:ln/>
        </p:spPr>
      </p:sp>
      <p:sp>
        <p:nvSpPr>
          <p:cNvPr id="50" name="Shape 45"/>
          <p:cNvSpPr/>
          <p:nvPr/>
        </p:nvSpPr>
        <p:spPr>
          <a:xfrm>
            <a:off x="1524000" y="4191000"/>
            <a:ext cx="57150" cy="57150"/>
          </a:xfrm>
          <a:prstGeom prst="rect">
            <a:avLst/>
          </a:prstGeom>
          <a:solidFill>
            <a:srgbClr val="3D2F44">
              <a:alpha val="37000"/>
            </a:srgbClr>
          </a:solidFill>
          <a:ln/>
        </p:spPr>
      </p:sp>
      <p:sp>
        <p:nvSpPr>
          <p:cNvPr id="51" name="Shape 46"/>
          <p:cNvSpPr/>
          <p:nvPr/>
        </p:nvSpPr>
        <p:spPr>
          <a:xfrm>
            <a:off x="1524000" y="6667500"/>
            <a:ext cx="57150" cy="57150"/>
          </a:xfrm>
          <a:prstGeom prst="rect">
            <a:avLst/>
          </a:prstGeom>
          <a:solidFill>
            <a:srgbClr val="3D2F44">
              <a:alpha val="37000"/>
            </a:srgbClr>
          </a:solidFill>
          <a:ln/>
        </p:spPr>
      </p:sp>
      <p:sp>
        <p:nvSpPr>
          <p:cNvPr id="52" name="Shape 47"/>
          <p:cNvSpPr/>
          <p:nvPr/>
        </p:nvSpPr>
        <p:spPr>
          <a:xfrm>
            <a:off x="4000500" y="1714500"/>
            <a:ext cx="57150" cy="57150"/>
          </a:xfrm>
          <a:prstGeom prst="rect">
            <a:avLst/>
          </a:prstGeom>
          <a:solidFill>
            <a:srgbClr val="3D2F44">
              <a:alpha val="37000"/>
            </a:srgbClr>
          </a:solidFill>
          <a:ln/>
        </p:spPr>
      </p:sp>
      <p:sp>
        <p:nvSpPr>
          <p:cNvPr id="53" name="Shape 48"/>
          <p:cNvSpPr/>
          <p:nvPr/>
        </p:nvSpPr>
        <p:spPr>
          <a:xfrm>
            <a:off x="4000500" y="4191000"/>
            <a:ext cx="57150" cy="57150"/>
          </a:xfrm>
          <a:prstGeom prst="rect">
            <a:avLst/>
          </a:prstGeom>
          <a:solidFill>
            <a:srgbClr val="3D2F44">
              <a:alpha val="37000"/>
            </a:srgbClr>
          </a:solidFill>
          <a:ln/>
        </p:spPr>
      </p:sp>
      <p:sp>
        <p:nvSpPr>
          <p:cNvPr id="54" name="Shape 49"/>
          <p:cNvSpPr/>
          <p:nvPr/>
        </p:nvSpPr>
        <p:spPr>
          <a:xfrm>
            <a:off x="4000500" y="6667500"/>
            <a:ext cx="57150" cy="57150"/>
          </a:xfrm>
          <a:prstGeom prst="rect">
            <a:avLst/>
          </a:prstGeom>
          <a:solidFill>
            <a:srgbClr val="3D2F44">
              <a:alpha val="37000"/>
            </a:srgbClr>
          </a:solidFill>
          <a:ln/>
        </p:spPr>
      </p:sp>
      <p:sp>
        <p:nvSpPr>
          <p:cNvPr id="55" name="Shape 50"/>
          <p:cNvSpPr/>
          <p:nvPr/>
        </p:nvSpPr>
        <p:spPr>
          <a:xfrm>
            <a:off x="6477000" y="1714500"/>
            <a:ext cx="57150" cy="57150"/>
          </a:xfrm>
          <a:prstGeom prst="rect">
            <a:avLst/>
          </a:prstGeom>
          <a:solidFill>
            <a:srgbClr val="3D2F44">
              <a:alpha val="37000"/>
            </a:srgbClr>
          </a:solidFill>
          <a:ln/>
        </p:spPr>
      </p:sp>
      <p:sp>
        <p:nvSpPr>
          <p:cNvPr id="56" name="Shape 51"/>
          <p:cNvSpPr/>
          <p:nvPr/>
        </p:nvSpPr>
        <p:spPr>
          <a:xfrm>
            <a:off x="6477000" y="4191000"/>
            <a:ext cx="57150" cy="57150"/>
          </a:xfrm>
          <a:prstGeom prst="rect">
            <a:avLst/>
          </a:prstGeom>
          <a:solidFill>
            <a:srgbClr val="3D2F44">
              <a:alpha val="37000"/>
            </a:srgbClr>
          </a:solidFill>
          <a:ln/>
        </p:spPr>
      </p:sp>
      <p:sp>
        <p:nvSpPr>
          <p:cNvPr id="57" name="Shape 52"/>
          <p:cNvSpPr/>
          <p:nvPr/>
        </p:nvSpPr>
        <p:spPr>
          <a:xfrm>
            <a:off x="6477000" y="6667500"/>
            <a:ext cx="57150" cy="57150"/>
          </a:xfrm>
          <a:prstGeom prst="rect">
            <a:avLst/>
          </a:prstGeom>
          <a:solidFill>
            <a:srgbClr val="3D2F44">
              <a:alpha val="37000"/>
            </a:srgbClr>
          </a:solidFill>
          <a:ln/>
        </p:spPr>
      </p:sp>
      <p:sp>
        <p:nvSpPr>
          <p:cNvPr id="58" name="Shape 53"/>
          <p:cNvSpPr/>
          <p:nvPr/>
        </p:nvSpPr>
        <p:spPr>
          <a:xfrm>
            <a:off x="8953500" y="1714500"/>
            <a:ext cx="57150" cy="57150"/>
          </a:xfrm>
          <a:prstGeom prst="rect">
            <a:avLst/>
          </a:prstGeom>
          <a:solidFill>
            <a:srgbClr val="3D2F44">
              <a:alpha val="37000"/>
            </a:srgbClr>
          </a:solidFill>
          <a:ln/>
        </p:spPr>
      </p:sp>
      <p:sp>
        <p:nvSpPr>
          <p:cNvPr id="59" name="Shape 54"/>
          <p:cNvSpPr/>
          <p:nvPr/>
        </p:nvSpPr>
        <p:spPr>
          <a:xfrm>
            <a:off x="8953500" y="4191000"/>
            <a:ext cx="57150" cy="57150"/>
          </a:xfrm>
          <a:prstGeom prst="rect">
            <a:avLst/>
          </a:prstGeom>
          <a:solidFill>
            <a:srgbClr val="3D2F44">
              <a:alpha val="37000"/>
            </a:srgbClr>
          </a:solidFill>
          <a:ln/>
        </p:spPr>
      </p:sp>
      <p:sp>
        <p:nvSpPr>
          <p:cNvPr id="60" name="Shape 55"/>
          <p:cNvSpPr/>
          <p:nvPr/>
        </p:nvSpPr>
        <p:spPr>
          <a:xfrm>
            <a:off x="8953500" y="6667500"/>
            <a:ext cx="57150" cy="57150"/>
          </a:xfrm>
          <a:prstGeom prst="rect">
            <a:avLst/>
          </a:prstGeom>
          <a:solidFill>
            <a:srgbClr val="3D2F44">
              <a:alpha val="37000"/>
            </a:srgbClr>
          </a:solidFill>
          <a:ln/>
        </p:spPr>
      </p:sp>
      <p:sp>
        <p:nvSpPr>
          <p:cNvPr id="61" name="Shape 56"/>
          <p:cNvSpPr/>
          <p:nvPr/>
        </p:nvSpPr>
        <p:spPr>
          <a:xfrm rot="-840000">
            <a:off x="10572750" y="800100"/>
            <a:ext cx="2286000" cy="1524000"/>
          </a:xfrm>
          <a:prstGeom prst="rect">
            <a:avLst/>
          </a:prstGeom>
          <a:solidFill>
            <a:srgbClr val="A968D6">
              <a:alpha val="50000"/>
            </a:srgbClr>
          </a:solidFill>
          <a:ln/>
        </p:spPr>
      </p:sp>
      <p:sp>
        <p:nvSpPr>
          <p:cNvPr id="62" name="Shape 57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201327"/>
          </a:solidFill>
          <a:ln/>
        </p:spPr>
      </p:sp>
      <p:sp>
        <p:nvSpPr>
          <p:cNvPr id="63" name="Shape 58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3B2D42"/>
          </a:solidFill>
          <a:ln/>
        </p:spPr>
      </p:sp>
      <p:sp>
        <p:nvSpPr>
          <p:cNvPr id="64" name="Text 59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0ADC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65" name="Text 60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0ADC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设计作品集 · 灵感辑</a:t>
            </a:r>
            <a:endParaRPr lang="en-US" sz="1050" dirty="0"/>
          </a:p>
        </p:txBody>
      </p:sp>
      <p:sp>
        <p:nvSpPr>
          <p:cNvPr id="66" name="Text 61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0ADC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10 / 20</a:t>
            </a:r>
            <a:endParaRPr lang="en-US" sz="105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20132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6096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896100" y="2284333"/>
            <a:ext cx="44958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A968D6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09</a:t>
            </a:r>
            <a:endParaRPr lang="en-US" sz="1050" dirty="0"/>
          </a:p>
        </p:txBody>
      </p:sp>
      <p:sp>
        <p:nvSpPr>
          <p:cNvPr id="4" name="Text 1"/>
          <p:cNvSpPr txBox="1"/>
          <p:nvPr/>
        </p:nvSpPr>
        <p:spPr>
          <a:xfrm>
            <a:off x="6896100" y="2579608"/>
            <a:ext cx="4495800" cy="552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000" b="1" dirty="0">
                <a:solidFill>
                  <a:srgbClr val="EDD9F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下一步</a:t>
            </a:r>
            <a:endParaRPr lang="en-US" sz="3000" dirty="0"/>
          </a:p>
        </p:txBody>
      </p:sp>
      <p:sp>
        <p:nvSpPr>
          <p:cNvPr id="5" name="Shape 2"/>
          <p:cNvSpPr/>
          <p:nvPr/>
        </p:nvSpPr>
        <p:spPr>
          <a:xfrm>
            <a:off x="6896100" y="3265408"/>
            <a:ext cx="800100" cy="47625"/>
          </a:xfrm>
          <a:prstGeom prst="rect">
            <a:avLst/>
          </a:prstGeom>
          <a:solidFill>
            <a:srgbClr val="A968D6"/>
          </a:solidFill>
          <a:ln/>
        </p:spPr>
      </p:sp>
      <p:sp>
        <p:nvSpPr>
          <p:cNvPr id="6" name="Text 3"/>
          <p:cNvSpPr txBox="1"/>
          <p:nvPr/>
        </p:nvSpPr>
        <p:spPr>
          <a:xfrm>
            <a:off x="6896100" y="3541633"/>
            <a:ext cx="4495800" cy="97488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85000"/>
              </a:lnSpc>
              <a:buNone/>
            </a:pPr>
            <a:r>
              <a:rPr lang="en-US" sz="1275" dirty="0">
                <a:solidFill>
                  <a:srgbClr val="C0ADC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想继续做品牌视觉与信息设计结合的方向，尤其是把复杂信息讲清楚的那类项目。期待和愿意在前期多花时间的团队合作，也接独立小项目，欢迎带着问题来聊。</a:t>
            </a:r>
            <a:endParaRPr lang="en-US" sz="1275" dirty="0"/>
          </a:p>
        </p:txBody>
      </p:sp>
      <p:sp>
        <p:nvSpPr>
          <p:cNvPr id="7" name="Text 4"/>
          <p:cNvSpPr txBox="1"/>
          <p:nvPr/>
        </p:nvSpPr>
        <p:spPr>
          <a:xfrm>
            <a:off x="5562600" y="6438900"/>
            <a:ext cx="5715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C0ADC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11 / 20</a:t>
            </a:r>
            <a:endParaRPr lang="en-US" sz="975" dirty="0"/>
          </a:p>
        </p:txBody>
      </p:sp>
      <p:sp>
        <p:nvSpPr>
          <p:cNvPr id="8" name="Shape 5"/>
          <p:cNvSpPr/>
          <p:nvPr/>
        </p:nvSpPr>
        <p:spPr>
          <a:xfrm>
            <a:off x="4705350" y="6438900"/>
            <a:ext cx="1257300" cy="285750"/>
          </a:xfrm>
          <a:prstGeom prst="roundRect">
            <a:avLst>
              <a:gd name="adj" fmla="val 20000"/>
            </a:avLst>
          </a:prstGeom>
          <a:solidFill>
            <a:srgbClr val="A968D6">
              <a:alpha val="88000"/>
            </a:srgbClr>
          </a:solidFill>
          <a:ln/>
        </p:spPr>
      </p:sp>
      <p:sp>
        <p:nvSpPr>
          <p:cNvPr id="9" name="Text 6"/>
          <p:cNvSpPr txBox="1"/>
          <p:nvPr/>
        </p:nvSpPr>
        <p:spPr>
          <a:xfrm>
            <a:off x="4705350" y="6438900"/>
            <a:ext cx="12573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14181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0" name="Text 7"/>
          <p:cNvSpPr txBox="1"/>
          <p:nvPr/>
        </p:nvSpPr>
        <p:spPr>
          <a:xfrm rot="-1800000">
            <a:off x="381000" y="571500"/>
            <a:ext cx="53340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1" name="Text 8"/>
          <p:cNvSpPr txBox="1"/>
          <p:nvPr/>
        </p:nvSpPr>
        <p:spPr>
          <a:xfrm rot="-1800000">
            <a:off x="381000" y="3429000"/>
            <a:ext cx="53340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2" name="Shape 9"/>
          <p:cNvSpPr/>
          <p:nvPr/>
        </p:nvSpPr>
        <p:spPr>
          <a:xfrm>
            <a:off x="571500" y="666750"/>
            <a:ext cx="47625" cy="47625"/>
          </a:xfrm>
          <a:prstGeom prst="rect">
            <a:avLst/>
          </a:prstGeom>
          <a:solidFill>
            <a:srgbClr val="A968D6">
              <a:alpha val="37000"/>
            </a:srgbClr>
          </a:solidFill>
          <a:ln/>
        </p:spPr>
      </p:sp>
      <p:sp>
        <p:nvSpPr>
          <p:cNvPr id="13" name="Shape 10"/>
          <p:cNvSpPr/>
          <p:nvPr/>
        </p:nvSpPr>
        <p:spPr>
          <a:xfrm>
            <a:off x="571500" y="2762250"/>
            <a:ext cx="47625" cy="47625"/>
          </a:xfrm>
          <a:prstGeom prst="rect">
            <a:avLst/>
          </a:prstGeom>
          <a:solidFill>
            <a:srgbClr val="A968D6">
              <a:alpha val="37000"/>
            </a:srgbClr>
          </a:solidFill>
          <a:ln/>
        </p:spPr>
      </p:sp>
      <p:sp>
        <p:nvSpPr>
          <p:cNvPr id="14" name="Shape 11"/>
          <p:cNvSpPr/>
          <p:nvPr/>
        </p:nvSpPr>
        <p:spPr>
          <a:xfrm>
            <a:off x="571500" y="4857750"/>
            <a:ext cx="47625" cy="47625"/>
          </a:xfrm>
          <a:prstGeom prst="rect">
            <a:avLst/>
          </a:prstGeom>
          <a:solidFill>
            <a:srgbClr val="A968D6">
              <a:alpha val="37000"/>
            </a:srgbClr>
          </a:solidFill>
          <a:ln/>
        </p:spPr>
      </p:sp>
      <p:sp>
        <p:nvSpPr>
          <p:cNvPr id="15" name="Shape 12"/>
          <p:cNvSpPr/>
          <p:nvPr/>
        </p:nvSpPr>
        <p:spPr>
          <a:xfrm>
            <a:off x="2667000" y="666750"/>
            <a:ext cx="47625" cy="47625"/>
          </a:xfrm>
          <a:prstGeom prst="rect">
            <a:avLst/>
          </a:prstGeom>
          <a:solidFill>
            <a:srgbClr val="A968D6">
              <a:alpha val="37000"/>
            </a:srgbClr>
          </a:solidFill>
          <a:ln/>
        </p:spPr>
      </p:sp>
      <p:sp>
        <p:nvSpPr>
          <p:cNvPr id="16" name="Shape 13"/>
          <p:cNvSpPr/>
          <p:nvPr/>
        </p:nvSpPr>
        <p:spPr>
          <a:xfrm>
            <a:off x="2667000" y="2762250"/>
            <a:ext cx="47625" cy="47625"/>
          </a:xfrm>
          <a:prstGeom prst="rect">
            <a:avLst/>
          </a:prstGeom>
          <a:solidFill>
            <a:srgbClr val="A968D6">
              <a:alpha val="37000"/>
            </a:srgbClr>
          </a:solidFill>
          <a:ln/>
        </p:spPr>
      </p:sp>
      <p:sp>
        <p:nvSpPr>
          <p:cNvPr id="17" name="Shape 14"/>
          <p:cNvSpPr/>
          <p:nvPr/>
        </p:nvSpPr>
        <p:spPr>
          <a:xfrm>
            <a:off x="2667000" y="4857750"/>
            <a:ext cx="47625" cy="47625"/>
          </a:xfrm>
          <a:prstGeom prst="rect">
            <a:avLst/>
          </a:prstGeom>
          <a:solidFill>
            <a:srgbClr val="A968D6">
              <a:alpha val="37000"/>
            </a:srgbClr>
          </a:solidFill>
          <a:ln/>
        </p:spPr>
      </p:sp>
      <p:sp>
        <p:nvSpPr>
          <p:cNvPr id="18" name="Shape 15"/>
          <p:cNvSpPr/>
          <p:nvPr/>
        </p:nvSpPr>
        <p:spPr>
          <a:xfrm>
            <a:off x="4762500" y="666750"/>
            <a:ext cx="47625" cy="47625"/>
          </a:xfrm>
          <a:prstGeom prst="rect">
            <a:avLst/>
          </a:prstGeom>
          <a:solidFill>
            <a:srgbClr val="A968D6">
              <a:alpha val="37000"/>
            </a:srgbClr>
          </a:solidFill>
          <a:ln/>
        </p:spPr>
      </p:sp>
      <p:sp>
        <p:nvSpPr>
          <p:cNvPr id="19" name="Shape 16"/>
          <p:cNvSpPr/>
          <p:nvPr/>
        </p:nvSpPr>
        <p:spPr>
          <a:xfrm>
            <a:off x="4762500" y="2762250"/>
            <a:ext cx="47625" cy="47625"/>
          </a:xfrm>
          <a:prstGeom prst="rect">
            <a:avLst/>
          </a:prstGeom>
          <a:solidFill>
            <a:srgbClr val="A968D6">
              <a:alpha val="37000"/>
            </a:srgbClr>
          </a:solidFill>
          <a:ln/>
        </p:spPr>
      </p:sp>
      <p:sp>
        <p:nvSpPr>
          <p:cNvPr id="20" name="Shape 17"/>
          <p:cNvSpPr/>
          <p:nvPr/>
        </p:nvSpPr>
        <p:spPr>
          <a:xfrm>
            <a:off x="4762500" y="4857750"/>
            <a:ext cx="47625" cy="47625"/>
          </a:xfrm>
          <a:prstGeom prst="rect">
            <a:avLst/>
          </a:prstGeom>
          <a:solidFill>
            <a:srgbClr val="A968D6">
              <a:alpha val="37000"/>
            </a:srgbClr>
          </a:solidFill>
          <a:ln/>
        </p:spPr>
      </p:sp>
      <p:sp>
        <p:nvSpPr>
          <p:cNvPr id="21" name="Shape 18"/>
          <p:cNvSpPr/>
          <p:nvPr/>
        </p:nvSpPr>
        <p:spPr>
          <a:xfrm>
            <a:off x="6858000" y="666750"/>
            <a:ext cx="47625" cy="47625"/>
          </a:xfrm>
          <a:prstGeom prst="rect">
            <a:avLst/>
          </a:prstGeom>
          <a:solidFill>
            <a:srgbClr val="A968D6">
              <a:alpha val="37000"/>
            </a:srgbClr>
          </a:solidFill>
          <a:ln/>
        </p:spPr>
      </p:sp>
      <p:sp>
        <p:nvSpPr>
          <p:cNvPr id="22" name="Shape 19"/>
          <p:cNvSpPr/>
          <p:nvPr/>
        </p:nvSpPr>
        <p:spPr>
          <a:xfrm>
            <a:off x="6858000" y="2762250"/>
            <a:ext cx="47625" cy="47625"/>
          </a:xfrm>
          <a:prstGeom prst="rect">
            <a:avLst/>
          </a:prstGeom>
          <a:solidFill>
            <a:srgbClr val="A968D6">
              <a:alpha val="37000"/>
            </a:srgbClr>
          </a:solidFill>
          <a:ln/>
        </p:spPr>
      </p:sp>
      <p:sp>
        <p:nvSpPr>
          <p:cNvPr id="23" name="Shape 20"/>
          <p:cNvSpPr/>
          <p:nvPr/>
        </p:nvSpPr>
        <p:spPr>
          <a:xfrm>
            <a:off x="6858000" y="4857750"/>
            <a:ext cx="47625" cy="47625"/>
          </a:xfrm>
          <a:prstGeom prst="rect">
            <a:avLst/>
          </a:prstGeom>
          <a:solidFill>
            <a:srgbClr val="A968D6">
              <a:alpha val="37000"/>
            </a:srgbClr>
          </a:solidFill>
          <a:ln/>
        </p:spPr>
      </p:sp>
      <p:sp>
        <p:nvSpPr>
          <p:cNvPr id="24" name="Shape 21"/>
          <p:cNvSpPr/>
          <p:nvPr/>
        </p:nvSpPr>
        <p:spPr>
          <a:xfrm>
            <a:off x="8953500" y="666750"/>
            <a:ext cx="47625" cy="47625"/>
          </a:xfrm>
          <a:prstGeom prst="rect">
            <a:avLst/>
          </a:prstGeom>
          <a:solidFill>
            <a:srgbClr val="A968D6">
              <a:alpha val="37000"/>
            </a:srgbClr>
          </a:solidFill>
          <a:ln/>
        </p:spPr>
      </p:sp>
      <p:sp>
        <p:nvSpPr>
          <p:cNvPr id="25" name="Shape 22"/>
          <p:cNvSpPr/>
          <p:nvPr/>
        </p:nvSpPr>
        <p:spPr>
          <a:xfrm>
            <a:off x="8953500" y="2762250"/>
            <a:ext cx="47625" cy="47625"/>
          </a:xfrm>
          <a:prstGeom prst="rect">
            <a:avLst/>
          </a:prstGeom>
          <a:solidFill>
            <a:srgbClr val="A968D6">
              <a:alpha val="37000"/>
            </a:srgbClr>
          </a:solidFill>
          <a:ln/>
        </p:spPr>
      </p:sp>
      <p:sp>
        <p:nvSpPr>
          <p:cNvPr id="26" name="Shape 23"/>
          <p:cNvSpPr/>
          <p:nvPr/>
        </p:nvSpPr>
        <p:spPr>
          <a:xfrm>
            <a:off x="8953500" y="4857750"/>
            <a:ext cx="47625" cy="47625"/>
          </a:xfrm>
          <a:prstGeom prst="rect">
            <a:avLst/>
          </a:prstGeom>
          <a:solidFill>
            <a:srgbClr val="A968D6">
              <a:alpha val="37000"/>
            </a:srgbClr>
          </a:solidFill>
          <a:ln/>
        </p:spPr>
      </p:sp>
      <p:sp>
        <p:nvSpPr>
          <p:cNvPr id="27" name="Shape 24"/>
          <p:cNvSpPr/>
          <p:nvPr/>
        </p:nvSpPr>
        <p:spPr>
          <a:xfrm>
            <a:off x="11049000" y="666750"/>
            <a:ext cx="47625" cy="47625"/>
          </a:xfrm>
          <a:prstGeom prst="rect">
            <a:avLst/>
          </a:prstGeom>
          <a:solidFill>
            <a:srgbClr val="A968D6">
              <a:alpha val="37000"/>
            </a:srgbClr>
          </a:solidFill>
          <a:ln/>
        </p:spPr>
      </p:sp>
      <p:sp>
        <p:nvSpPr>
          <p:cNvPr id="28" name="Shape 25"/>
          <p:cNvSpPr/>
          <p:nvPr/>
        </p:nvSpPr>
        <p:spPr>
          <a:xfrm>
            <a:off x="11049000" y="2762250"/>
            <a:ext cx="47625" cy="47625"/>
          </a:xfrm>
          <a:prstGeom prst="rect">
            <a:avLst/>
          </a:prstGeom>
          <a:solidFill>
            <a:srgbClr val="A968D6">
              <a:alpha val="37000"/>
            </a:srgbClr>
          </a:solidFill>
          <a:ln/>
        </p:spPr>
      </p:sp>
      <p:sp>
        <p:nvSpPr>
          <p:cNvPr id="29" name="Shape 26"/>
          <p:cNvSpPr/>
          <p:nvPr/>
        </p:nvSpPr>
        <p:spPr>
          <a:xfrm>
            <a:off x="11049000" y="4857750"/>
            <a:ext cx="47625" cy="47625"/>
          </a:xfrm>
          <a:prstGeom prst="rect">
            <a:avLst/>
          </a:prstGeom>
          <a:solidFill>
            <a:srgbClr val="A968D6">
              <a:alpha val="37000"/>
            </a:srgbClr>
          </a:solidFill>
          <a:ln/>
        </p:spPr>
      </p:sp>
      <p:sp>
        <p:nvSpPr>
          <p:cNvPr id="30" name="Shape 27"/>
          <p:cNvSpPr/>
          <p:nvPr/>
        </p:nvSpPr>
        <p:spPr>
          <a:xfrm>
            <a:off x="1524000" y="1714500"/>
            <a:ext cx="57150" cy="57150"/>
          </a:xfrm>
          <a:prstGeom prst="rect">
            <a:avLst/>
          </a:prstGeom>
          <a:solidFill>
            <a:srgbClr val="3D2F44">
              <a:alpha val="37000"/>
            </a:srgbClr>
          </a:solidFill>
          <a:ln/>
        </p:spPr>
      </p:sp>
      <p:sp>
        <p:nvSpPr>
          <p:cNvPr id="31" name="Shape 28"/>
          <p:cNvSpPr/>
          <p:nvPr/>
        </p:nvSpPr>
        <p:spPr>
          <a:xfrm>
            <a:off x="1524000" y="4191000"/>
            <a:ext cx="57150" cy="57150"/>
          </a:xfrm>
          <a:prstGeom prst="rect">
            <a:avLst/>
          </a:prstGeom>
          <a:solidFill>
            <a:srgbClr val="3D2F44">
              <a:alpha val="37000"/>
            </a:srgbClr>
          </a:solidFill>
          <a:ln/>
        </p:spPr>
      </p:sp>
      <p:sp>
        <p:nvSpPr>
          <p:cNvPr id="32" name="Shape 29"/>
          <p:cNvSpPr/>
          <p:nvPr/>
        </p:nvSpPr>
        <p:spPr>
          <a:xfrm>
            <a:off x="1524000" y="6667500"/>
            <a:ext cx="57150" cy="57150"/>
          </a:xfrm>
          <a:prstGeom prst="rect">
            <a:avLst/>
          </a:prstGeom>
          <a:solidFill>
            <a:srgbClr val="3D2F44">
              <a:alpha val="37000"/>
            </a:srgbClr>
          </a:solidFill>
          <a:ln/>
        </p:spPr>
      </p:sp>
      <p:sp>
        <p:nvSpPr>
          <p:cNvPr id="33" name="Shape 30"/>
          <p:cNvSpPr/>
          <p:nvPr/>
        </p:nvSpPr>
        <p:spPr>
          <a:xfrm>
            <a:off x="4000500" y="1714500"/>
            <a:ext cx="57150" cy="57150"/>
          </a:xfrm>
          <a:prstGeom prst="rect">
            <a:avLst/>
          </a:prstGeom>
          <a:solidFill>
            <a:srgbClr val="3D2F44">
              <a:alpha val="37000"/>
            </a:srgbClr>
          </a:solidFill>
          <a:ln/>
        </p:spPr>
      </p:sp>
      <p:sp>
        <p:nvSpPr>
          <p:cNvPr id="34" name="Shape 31"/>
          <p:cNvSpPr/>
          <p:nvPr/>
        </p:nvSpPr>
        <p:spPr>
          <a:xfrm>
            <a:off x="4000500" y="4191000"/>
            <a:ext cx="57150" cy="57150"/>
          </a:xfrm>
          <a:prstGeom prst="rect">
            <a:avLst/>
          </a:prstGeom>
          <a:solidFill>
            <a:srgbClr val="3D2F44">
              <a:alpha val="37000"/>
            </a:srgbClr>
          </a:solidFill>
          <a:ln/>
        </p:spPr>
      </p:sp>
      <p:sp>
        <p:nvSpPr>
          <p:cNvPr id="35" name="Shape 32"/>
          <p:cNvSpPr/>
          <p:nvPr/>
        </p:nvSpPr>
        <p:spPr>
          <a:xfrm>
            <a:off x="4000500" y="6667500"/>
            <a:ext cx="57150" cy="57150"/>
          </a:xfrm>
          <a:prstGeom prst="rect">
            <a:avLst/>
          </a:prstGeom>
          <a:solidFill>
            <a:srgbClr val="3D2F44">
              <a:alpha val="37000"/>
            </a:srgbClr>
          </a:solidFill>
          <a:ln/>
        </p:spPr>
      </p:sp>
      <p:sp>
        <p:nvSpPr>
          <p:cNvPr id="36" name="Shape 33"/>
          <p:cNvSpPr/>
          <p:nvPr/>
        </p:nvSpPr>
        <p:spPr>
          <a:xfrm>
            <a:off x="6477000" y="1714500"/>
            <a:ext cx="57150" cy="57150"/>
          </a:xfrm>
          <a:prstGeom prst="rect">
            <a:avLst/>
          </a:prstGeom>
          <a:solidFill>
            <a:srgbClr val="3D2F44">
              <a:alpha val="37000"/>
            </a:srgbClr>
          </a:solidFill>
          <a:ln/>
        </p:spPr>
      </p:sp>
      <p:sp>
        <p:nvSpPr>
          <p:cNvPr id="37" name="Shape 34"/>
          <p:cNvSpPr/>
          <p:nvPr/>
        </p:nvSpPr>
        <p:spPr>
          <a:xfrm>
            <a:off x="6477000" y="4191000"/>
            <a:ext cx="57150" cy="57150"/>
          </a:xfrm>
          <a:prstGeom prst="rect">
            <a:avLst/>
          </a:prstGeom>
          <a:solidFill>
            <a:srgbClr val="3D2F44">
              <a:alpha val="37000"/>
            </a:srgbClr>
          </a:solidFill>
          <a:ln/>
        </p:spPr>
      </p:sp>
      <p:sp>
        <p:nvSpPr>
          <p:cNvPr id="38" name="Shape 35"/>
          <p:cNvSpPr/>
          <p:nvPr/>
        </p:nvSpPr>
        <p:spPr>
          <a:xfrm>
            <a:off x="6477000" y="6667500"/>
            <a:ext cx="57150" cy="57150"/>
          </a:xfrm>
          <a:prstGeom prst="rect">
            <a:avLst/>
          </a:prstGeom>
          <a:solidFill>
            <a:srgbClr val="3D2F44">
              <a:alpha val="37000"/>
            </a:srgbClr>
          </a:solidFill>
          <a:ln/>
        </p:spPr>
      </p:sp>
      <p:sp>
        <p:nvSpPr>
          <p:cNvPr id="39" name="Shape 36"/>
          <p:cNvSpPr/>
          <p:nvPr/>
        </p:nvSpPr>
        <p:spPr>
          <a:xfrm>
            <a:off x="8953500" y="1714500"/>
            <a:ext cx="57150" cy="57150"/>
          </a:xfrm>
          <a:prstGeom prst="rect">
            <a:avLst/>
          </a:prstGeom>
          <a:solidFill>
            <a:srgbClr val="3D2F44">
              <a:alpha val="37000"/>
            </a:srgbClr>
          </a:solidFill>
          <a:ln/>
        </p:spPr>
      </p:sp>
      <p:sp>
        <p:nvSpPr>
          <p:cNvPr id="40" name="Shape 37"/>
          <p:cNvSpPr/>
          <p:nvPr/>
        </p:nvSpPr>
        <p:spPr>
          <a:xfrm>
            <a:off x="8953500" y="4191000"/>
            <a:ext cx="57150" cy="57150"/>
          </a:xfrm>
          <a:prstGeom prst="rect">
            <a:avLst/>
          </a:prstGeom>
          <a:solidFill>
            <a:srgbClr val="3D2F44">
              <a:alpha val="37000"/>
            </a:srgbClr>
          </a:solidFill>
          <a:ln/>
        </p:spPr>
      </p:sp>
      <p:sp>
        <p:nvSpPr>
          <p:cNvPr id="41" name="Shape 38"/>
          <p:cNvSpPr/>
          <p:nvPr/>
        </p:nvSpPr>
        <p:spPr>
          <a:xfrm>
            <a:off x="8953500" y="6667500"/>
            <a:ext cx="57150" cy="57150"/>
          </a:xfrm>
          <a:prstGeom prst="rect">
            <a:avLst/>
          </a:prstGeom>
          <a:solidFill>
            <a:srgbClr val="3D2F44">
              <a:alpha val="37000"/>
            </a:srgbClr>
          </a:solidFill>
          <a:ln/>
        </p:spPr>
      </p:sp>
      <p:sp>
        <p:nvSpPr>
          <p:cNvPr id="42" name="Shape 39"/>
          <p:cNvSpPr/>
          <p:nvPr/>
        </p:nvSpPr>
        <p:spPr>
          <a:xfrm rot="-840000">
            <a:off x="10572750" y="800100"/>
            <a:ext cx="2286000" cy="1524000"/>
          </a:xfrm>
          <a:prstGeom prst="rect">
            <a:avLst/>
          </a:prstGeom>
          <a:solidFill>
            <a:srgbClr val="A968D6">
              <a:alpha val="50000"/>
            </a:srgbClr>
          </a:solidFill>
          <a:ln/>
        </p:spPr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20132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5524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A968D6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10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809625"/>
            <a:ext cx="10363200" cy="4381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850" b="1" dirty="0">
                <a:solidFill>
                  <a:srgbClr val="EDD9F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创作的三条坚持</a:t>
            </a:r>
            <a:endParaRPr lang="en-US" sz="285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4400" y="1447800"/>
            <a:ext cx="10363200" cy="3352800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914400" y="5105400"/>
            <a:ext cx="31877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EDD9F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  概念先行</a:t>
            </a:r>
            <a:endParaRPr lang="en-US" sz="1425" dirty="0"/>
          </a:p>
        </p:txBody>
      </p:sp>
      <p:sp>
        <p:nvSpPr>
          <p:cNvPr id="6" name="Text 3"/>
          <p:cNvSpPr txBox="1"/>
          <p:nvPr/>
        </p:nvSpPr>
        <p:spPr>
          <a:xfrm>
            <a:off x="914400" y="5429250"/>
            <a:ext cx="31877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125" dirty="0">
                <a:solidFill>
                  <a:srgbClr val="C0ADC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没有想法的形式没有意义。</a:t>
            </a:r>
            <a:endParaRPr lang="en-US" sz="1125" dirty="0"/>
          </a:p>
        </p:txBody>
      </p:sp>
      <p:sp>
        <p:nvSpPr>
          <p:cNvPr id="7" name="Shape 4"/>
          <p:cNvSpPr/>
          <p:nvPr/>
        </p:nvSpPr>
        <p:spPr>
          <a:xfrm>
            <a:off x="4368800" y="5105400"/>
            <a:ext cx="9525" cy="1104900"/>
          </a:xfrm>
          <a:prstGeom prst="rect">
            <a:avLst/>
          </a:prstGeom>
          <a:solidFill>
            <a:srgbClr val="3B2D42"/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4635500" y="5105400"/>
            <a:ext cx="2921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EDD9F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  细节收口</a:t>
            </a:r>
            <a:endParaRPr lang="en-US" sz="1425" dirty="0"/>
          </a:p>
        </p:txBody>
      </p:sp>
      <p:sp>
        <p:nvSpPr>
          <p:cNvPr id="9" name="Text 6"/>
          <p:cNvSpPr txBox="1"/>
          <p:nvPr/>
        </p:nvSpPr>
        <p:spPr>
          <a:xfrm>
            <a:off x="4635500" y="5429250"/>
            <a:ext cx="29210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125" dirty="0">
                <a:solidFill>
                  <a:srgbClr val="C0ADC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最后的 10% 决定质感。</a:t>
            </a:r>
            <a:endParaRPr lang="en-US" sz="1125" dirty="0"/>
          </a:p>
        </p:txBody>
      </p:sp>
      <p:sp>
        <p:nvSpPr>
          <p:cNvPr id="10" name="Shape 7"/>
          <p:cNvSpPr/>
          <p:nvPr/>
        </p:nvSpPr>
        <p:spPr>
          <a:xfrm>
            <a:off x="7823200" y="5105400"/>
            <a:ext cx="9525" cy="1104900"/>
          </a:xfrm>
          <a:prstGeom prst="rect">
            <a:avLst/>
          </a:prstGeom>
          <a:solidFill>
            <a:srgbClr val="3B2D42"/>
          </a:solidFill>
          <a:ln/>
        </p:spPr>
      </p:sp>
      <p:sp>
        <p:nvSpPr>
          <p:cNvPr id="11" name="Text 8"/>
          <p:cNvSpPr txBox="1"/>
          <p:nvPr/>
        </p:nvSpPr>
        <p:spPr>
          <a:xfrm>
            <a:off x="8089900" y="5105400"/>
            <a:ext cx="2921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EDD9F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  持续输入</a:t>
            </a:r>
            <a:endParaRPr lang="en-US" sz="1425" dirty="0"/>
          </a:p>
        </p:txBody>
      </p:sp>
      <p:sp>
        <p:nvSpPr>
          <p:cNvPr id="12" name="Text 9"/>
          <p:cNvSpPr txBox="1"/>
          <p:nvPr/>
        </p:nvSpPr>
        <p:spPr>
          <a:xfrm>
            <a:off x="8089900" y="5429250"/>
            <a:ext cx="29210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125" dirty="0">
                <a:solidFill>
                  <a:srgbClr val="C0ADC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看得多了，手才跟得上。</a:t>
            </a:r>
            <a:endParaRPr lang="en-US" sz="1125" dirty="0"/>
          </a:p>
        </p:txBody>
      </p:sp>
      <p:sp>
        <p:nvSpPr>
          <p:cNvPr id="13" name="Shape 10"/>
          <p:cNvSpPr/>
          <p:nvPr/>
        </p:nvSpPr>
        <p:spPr>
          <a:xfrm>
            <a:off x="9906000" y="4400550"/>
            <a:ext cx="1257300" cy="285750"/>
          </a:xfrm>
          <a:prstGeom prst="roundRect">
            <a:avLst>
              <a:gd name="adj" fmla="val 20000"/>
            </a:avLst>
          </a:prstGeom>
          <a:solidFill>
            <a:srgbClr val="A968D6">
              <a:alpha val="88000"/>
            </a:srgbClr>
          </a:solidFill>
          <a:ln/>
        </p:spPr>
      </p:sp>
      <p:sp>
        <p:nvSpPr>
          <p:cNvPr id="14" name="Text 11"/>
          <p:cNvSpPr txBox="1"/>
          <p:nvPr/>
        </p:nvSpPr>
        <p:spPr>
          <a:xfrm>
            <a:off x="9906000" y="4400550"/>
            <a:ext cx="12573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14181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5" name="Shape 12"/>
          <p:cNvSpPr/>
          <p:nvPr/>
        </p:nvSpPr>
        <p:spPr>
          <a:xfrm>
            <a:off x="914400" y="6372225"/>
            <a:ext cx="10363200" cy="9525"/>
          </a:xfrm>
          <a:prstGeom prst="rect">
            <a:avLst/>
          </a:prstGeom>
          <a:solidFill>
            <a:srgbClr val="3B2D42"/>
          </a:solidFill>
          <a:ln/>
        </p:spPr>
      </p:sp>
      <p:sp>
        <p:nvSpPr>
          <p:cNvPr id="16" name="Text 13"/>
          <p:cNvSpPr txBox="1"/>
          <p:nvPr/>
        </p:nvSpPr>
        <p:spPr>
          <a:xfrm>
            <a:off x="914400" y="649605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C0ADC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7" name="Text 14"/>
          <p:cNvSpPr txBox="1"/>
          <p:nvPr/>
        </p:nvSpPr>
        <p:spPr>
          <a:xfrm>
            <a:off x="4343400" y="6496050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C0ADC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设计作品集 · 灵感辑</a:t>
            </a:r>
            <a:endParaRPr lang="en-US" sz="975" dirty="0"/>
          </a:p>
        </p:txBody>
      </p:sp>
      <p:sp>
        <p:nvSpPr>
          <p:cNvPr id="18" name="Text 15"/>
          <p:cNvSpPr txBox="1"/>
          <p:nvPr/>
        </p:nvSpPr>
        <p:spPr>
          <a:xfrm>
            <a:off x="7848600" y="649605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C0ADC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12 / 20</a:t>
            </a:r>
            <a:endParaRPr lang="en-US" sz="975" dirty="0"/>
          </a:p>
        </p:txBody>
      </p:sp>
      <p:sp>
        <p:nvSpPr>
          <p:cNvPr id="19" name="Text 16"/>
          <p:cNvSpPr txBox="1"/>
          <p:nvPr/>
        </p:nvSpPr>
        <p:spPr>
          <a:xfrm rot="-1800000">
            <a:off x="914400" y="1447800"/>
            <a:ext cx="3454400" cy="33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0" name="Text 17"/>
          <p:cNvSpPr txBox="1"/>
          <p:nvPr/>
        </p:nvSpPr>
        <p:spPr>
          <a:xfrm rot="-1800000">
            <a:off x="4368800" y="1447800"/>
            <a:ext cx="3454400" cy="33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1" name="Text 18"/>
          <p:cNvSpPr txBox="1"/>
          <p:nvPr/>
        </p:nvSpPr>
        <p:spPr>
          <a:xfrm rot="-1800000">
            <a:off x="7823200" y="1447800"/>
            <a:ext cx="3454400" cy="33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2" name="Shape 19"/>
          <p:cNvSpPr/>
          <p:nvPr/>
        </p:nvSpPr>
        <p:spPr>
          <a:xfrm>
            <a:off x="571500" y="666750"/>
            <a:ext cx="47625" cy="47625"/>
          </a:xfrm>
          <a:prstGeom prst="rect">
            <a:avLst/>
          </a:prstGeom>
          <a:solidFill>
            <a:srgbClr val="A968D6">
              <a:alpha val="37000"/>
            </a:srgbClr>
          </a:solidFill>
          <a:ln/>
        </p:spPr>
      </p:sp>
      <p:sp>
        <p:nvSpPr>
          <p:cNvPr id="23" name="Shape 20"/>
          <p:cNvSpPr/>
          <p:nvPr/>
        </p:nvSpPr>
        <p:spPr>
          <a:xfrm>
            <a:off x="571500" y="2762250"/>
            <a:ext cx="47625" cy="47625"/>
          </a:xfrm>
          <a:prstGeom prst="rect">
            <a:avLst/>
          </a:prstGeom>
          <a:solidFill>
            <a:srgbClr val="A968D6">
              <a:alpha val="37000"/>
            </a:srgbClr>
          </a:solidFill>
          <a:ln/>
        </p:spPr>
      </p:sp>
      <p:sp>
        <p:nvSpPr>
          <p:cNvPr id="24" name="Shape 21"/>
          <p:cNvSpPr/>
          <p:nvPr/>
        </p:nvSpPr>
        <p:spPr>
          <a:xfrm>
            <a:off x="571500" y="4857750"/>
            <a:ext cx="47625" cy="47625"/>
          </a:xfrm>
          <a:prstGeom prst="rect">
            <a:avLst/>
          </a:prstGeom>
          <a:solidFill>
            <a:srgbClr val="A968D6">
              <a:alpha val="37000"/>
            </a:srgbClr>
          </a:solidFill>
          <a:ln/>
        </p:spPr>
      </p:sp>
      <p:sp>
        <p:nvSpPr>
          <p:cNvPr id="25" name="Shape 22"/>
          <p:cNvSpPr/>
          <p:nvPr/>
        </p:nvSpPr>
        <p:spPr>
          <a:xfrm>
            <a:off x="2667000" y="666750"/>
            <a:ext cx="47625" cy="47625"/>
          </a:xfrm>
          <a:prstGeom prst="rect">
            <a:avLst/>
          </a:prstGeom>
          <a:solidFill>
            <a:srgbClr val="A968D6">
              <a:alpha val="37000"/>
            </a:srgbClr>
          </a:solidFill>
          <a:ln/>
        </p:spPr>
      </p:sp>
      <p:sp>
        <p:nvSpPr>
          <p:cNvPr id="26" name="Shape 23"/>
          <p:cNvSpPr/>
          <p:nvPr/>
        </p:nvSpPr>
        <p:spPr>
          <a:xfrm>
            <a:off x="2667000" y="2762250"/>
            <a:ext cx="47625" cy="47625"/>
          </a:xfrm>
          <a:prstGeom prst="rect">
            <a:avLst/>
          </a:prstGeom>
          <a:solidFill>
            <a:srgbClr val="A968D6">
              <a:alpha val="37000"/>
            </a:srgbClr>
          </a:solidFill>
          <a:ln/>
        </p:spPr>
      </p:sp>
      <p:sp>
        <p:nvSpPr>
          <p:cNvPr id="27" name="Shape 24"/>
          <p:cNvSpPr/>
          <p:nvPr/>
        </p:nvSpPr>
        <p:spPr>
          <a:xfrm>
            <a:off x="2667000" y="4857750"/>
            <a:ext cx="47625" cy="47625"/>
          </a:xfrm>
          <a:prstGeom prst="rect">
            <a:avLst/>
          </a:prstGeom>
          <a:solidFill>
            <a:srgbClr val="A968D6">
              <a:alpha val="37000"/>
            </a:srgbClr>
          </a:solidFill>
          <a:ln/>
        </p:spPr>
      </p:sp>
      <p:sp>
        <p:nvSpPr>
          <p:cNvPr id="28" name="Shape 25"/>
          <p:cNvSpPr/>
          <p:nvPr/>
        </p:nvSpPr>
        <p:spPr>
          <a:xfrm>
            <a:off x="4762500" y="666750"/>
            <a:ext cx="47625" cy="47625"/>
          </a:xfrm>
          <a:prstGeom prst="rect">
            <a:avLst/>
          </a:prstGeom>
          <a:solidFill>
            <a:srgbClr val="A968D6">
              <a:alpha val="37000"/>
            </a:srgbClr>
          </a:solidFill>
          <a:ln/>
        </p:spPr>
      </p:sp>
      <p:sp>
        <p:nvSpPr>
          <p:cNvPr id="29" name="Shape 26"/>
          <p:cNvSpPr/>
          <p:nvPr/>
        </p:nvSpPr>
        <p:spPr>
          <a:xfrm>
            <a:off x="4762500" y="2762250"/>
            <a:ext cx="47625" cy="47625"/>
          </a:xfrm>
          <a:prstGeom prst="rect">
            <a:avLst/>
          </a:prstGeom>
          <a:solidFill>
            <a:srgbClr val="A968D6">
              <a:alpha val="37000"/>
            </a:srgbClr>
          </a:solidFill>
          <a:ln/>
        </p:spPr>
      </p:sp>
      <p:sp>
        <p:nvSpPr>
          <p:cNvPr id="30" name="Shape 27"/>
          <p:cNvSpPr/>
          <p:nvPr/>
        </p:nvSpPr>
        <p:spPr>
          <a:xfrm>
            <a:off x="4762500" y="4857750"/>
            <a:ext cx="47625" cy="47625"/>
          </a:xfrm>
          <a:prstGeom prst="rect">
            <a:avLst/>
          </a:prstGeom>
          <a:solidFill>
            <a:srgbClr val="A968D6">
              <a:alpha val="37000"/>
            </a:srgbClr>
          </a:solidFill>
          <a:ln/>
        </p:spPr>
      </p:sp>
      <p:sp>
        <p:nvSpPr>
          <p:cNvPr id="31" name="Shape 28"/>
          <p:cNvSpPr/>
          <p:nvPr/>
        </p:nvSpPr>
        <p:spPr>
          <a:xfrm>
            <a:off x="6858000" y="666750"/>
            <a:ext cx="47625" cy="47625"/>
          </a:xfrm>
          <a:prstGeom prst="rect">
            <a:avLst/>
          </a:prstGeom>
          <a:solidFill>
            <a:srgbClr val="A968D6">
              <a:alpha val="37000"/>
            </a:srgbClr>
          </a:solidFill>
          <a:ln/>
        </p:spPr>
      </p:sp>
      <p:sp>
        <p:nvSpPr>
          <p:cNvPr id="32" name="Shape 29"/>
          <p:cNvSpPr/>
          <p:nvPr/>
        </p:nvSpPr>
        <p:spPr>
          <a:xfrm>
            <a:off x="6858000" y="2762250"/>
            <a:ext cx="47625" cy="47625"/>
          </a:xfrm>
          <a:prstGeom prst="rect">
            <a:avLst/>
          </a:prstGeom>
          <a:solidFill>
            <a:srgbClr val="A968D6">
              <a:alpha val="37000"/>
            </a:srgbClr>
          </a:solidFill>
          <a:ln/>
        </p:spPr>
      </p:sp>
      <p:sp>
        <p:nvSpPr>
          <p:cNvPr id="33" name="Shape 30"/>
          <p:cNvSpPr/>
          <p:nvPr/>
        </p:nvSpPr>
        <p:spPr>
          <a:xfrm>
            <a:off x="6858000" y="4857750"/>
            <a:ext cx="47625" cy="47625"/>
          </a:xfrm>
          <a:prstGeom prst="rect">
            <a:avLst/>
          </a:prstGeom>
          <a:solidFill>
            <a:srgbClr val="A968D6">
              <a:alpha val="37000"/>
            </a:srgbClr>
          </a:solidFill>
          <a:ln/>
        </p:spPr>
      </p:sp>
      <p:sp>
        <p:nvSpPr>
          <p:cNvPr id="34" name="Shape 31"/>
          <p:cNvSpPr/>
          <p:nvPr/>
        </p:nvSpPr>
        <p:spPr>
          <a:xfrm>
            <a:off x="8953500" y="666750"/>
            <a:ext cx="47625" cy="47625"/>
          </a:xfrm>
          <a:prstGeom prst="rect">
            <a:avLst/>
          </a:prstGeom>
          <a:solidFill>
            <a:srgbClr val="A968D6">
              <a:alpha val="37000"/>
            </a:srgbClr>
          </a:solidFill>
          <a:ln/>
        </p:spPr>
      </p:sp>
      <p:sp>
        <p:nvSpPr>
          <p:cNvPr id="35" name="Shape 32"/>
          <p:cNvSpPr/>
          <p:nvPr/>
        </p:nvSpPr>
        <p:spPr>
          <a:xfrm>
            <a:off x="8953500" y="2762250"/>
            <a:ext cx="47625" cy="47625"/>
          </a:xfrm>
          <a:prstGeom prst="rect">
            <a:avLst/>
          </a:prstGeom>
          <a:solidFill>
            <a:srgbClr val="A968D6">
              <a:alpha val="37000"/>
            </a:srgbClr>
          </a:solidFill>
          <a:ln/>
        </p:spPr>
      </p:sp>
      <p:sp>
        <p:nvSpPr>
          <p:cNvPr id="36" name="Shape 33"/>
          <p:cNvSpPr/>
          <p:nvPr/>
        </p:nvSpPr>
        <p:spPr>
          <a:xfrm>
            <a:off x="8953500" y="4857750"/>
            <a:ext cx="47625" cy="47625"/>
          </a:xfrm>
          <a:prstGeom prst="rect">
            <a:avLst/>
          </a:prstGeom>
          <a:solidFill>
            <a:srgbClr val="A968D6">
              <a:alpha val="37000"/>
            </a:srgbClr>
          </a:solidFill>
          <a:ln/>
        </p:spPr>
      </p:sp>
      <p:sp>
        <p:nvSpPr>
          <p:cNvPr id="37" name="Shape 34"/>
          <p:cNvSpPr/>
          <p:nvPr/>
        </p:nvSpPr>
        <p:spPr>
          <a:xfrm>
            <a:off x="11049000" y="666750"/>
            <a:ext cx="47625" cy="47625"/>
          </a:xfrm>
          <a:prstGeom prst="rect">
            <a:avLst/>
          </a:prstGeom>
          <a:solidFill>
            <a:srgbClr val="A968D6">
              <a:alpha val="37000"/>
            </a:srgbClr>
          </a:solidFill>
          <a:ln/>
        </p:spPr>
      </p:sp>
      <p:sp>
        <p:nvSpPr>
          <p:cNvPr id="38" name="Shape 35"/>
          <p:cNvSpPr/>
          <p:nvPr/>
        </p:nvSpPr>
        <p:spPr>
          <a:xfrm>
            <a:off x="11049000" y="2762250"/>
            <a:ext cx="47625" cy="47625"/>
          </a:xfrm>
          <a:prstGeom prst="rect">
            <a:avLst/>
          </a:prstGeom>
          <a:solidFill>
            <a:srgbClr val="A968D6">
              <a:alpha val="37000"/>
            </a:srgbClr>
          </a:solidFill>
          <a:ln/>
        </p:spPr>
      </p:sp>
      <p:sp>
        <p:nvSpPr>
          <p:cNvPr id="39" name="Shape 36"/>
          <p:cNvSpPr/>
          <p:nvPr/>
        </p:nvSpPr>
        <p:spPr>
          <a:xfrm>
            <a:off x="11049000" y="4857750"/>
            <a:ext cx="47625" cy="47625"/>
          </a:xfrm>
          <a:prstGeom prst="rect">
            <a:avLst/>
          </a:prstGeom>
          <a:solidFill>
            <a:srgbClr val="A968D6">
              <a:alpha val="37000"/>
            </a:srgbClr>
          </a:solidFill>
          <a:ln/>
        </p:spPr>
      </p:sp>
      <p:sp>
        <p:nvSpPr>
          <p:cNvPr id="40" name="Shape 37"/>
          <p:cNvSpPr/>
          <p:nvPr/>
        </p:nvSpPr>
        <p:spPr>
          <a:xfrm>
            <a:off x="1524000" y="1714500"/>
            <a:ext cx="57150" cy="57150"/>
          </a:xfrm>
          <a:prstGeom prst="rect">
            <a:avLst/>
          </a:prstGeom>
          <a:solidFill>
            <a:srgbClr val="3D2F44">
              <a:alpha val="37000"/>
            </a:srgbClr>
          </a:solidFill>
          <a:ln/>
        </p:spPr>
      </p:sp>
      <p:sp>
        <p:nvSpPr>
          <p:cNvPr id="41" name="Shape 38"/>
          <p:cNvSpPr/>
          <p:nvPr/>
        </p:nvSpPr>
        <p:spPr>
          <a:xfrm>
            <a:off x="1524000" y="4191000"/>
            <a:ext cx="57150" cy="57150"/>
          </a:xfrm>
          <a:prstGeom prst="rect">
            <a:avLst/>
          </a:prstGeom>
          <a:solidFill>
            <a:srgbClr val="3D2F44">
              <a:alpha val="37000"/>
            </a:srgbClr>
          </a:solidFill>
          <a:ln/>
        </p:spPr>
      </p:sp>
      <p:sp>
        <p:nvSpPr>
          <p:cNvPr id="42" name="Shape 39"/>
          <p:cNvSpPr/>
          <p:nvPr/>
        </p:nvSpPr>
        <p:spPr>
          <a:xfrm>
            <a:off x="1524000" y="6667500"/>
            <a:ext cx="57150" cy="57150"/>
          </a:xfrm>
          <a:prstGeom prst="rect">
            <a:avLst/>
          </a:prstGeom>
          <a:solidFill>
            <a:srgbClr val="3D2F44">
              <a:alpha val="37000"/>
            </a:srgbClr>
          </a:solidFill>
          <a:ln/>
        </p:spPr>
      </p:sp>
      <p:sp>
        <p:nvSpPr>
          <p:cNvPr id="43" name="Shape 40"/>
          <p:cNvSpPr/>
          <p:nvPr/>
        </p:nvSpPr>
        <p:spPr>
          <a:xfrm>
            <a:off x="4000500" y="1714500"/>
            <a:ext cx="57150" cy="57150"/>
          </a:xfrm>
          <a:prstGeom prst="rect">
            <a:avLst/>
          </a:prstGeom>
          <a:solidFill>
            <a:srgbClr val="3D2F44">
              <a:alpha val="37000"/>
            </a:srgbClr>
          </a:solidFill>
          <a:ln/>
        </p:spPr>
      </p:sp>
      <p:sp>
        <p:nvSpPr>
          <p:cNvPr id="44" name="Shape 41"/>
          <p:cNvSpPr/>
          <p:nvPr/>
        </p:nvSpPr>
        <p:spPr>
          <a:xfrm>
            <a:off x="4000500" y="4191000"/>
            <a:ext cx="57150" cy="57150"/>
          </a:xfrm>
          <a:prstGeom prst="rect">
            <a:avLst/>
          </a:prstGeom>
          <a:solidFill>
            <a:srgbClr val="3D2F44">
              <a:alpha val="37000"/>
            </a:srgbClr>
          </a:solidFill>
          <a:ln/>
        </p:spPr>
      </p:sp>
      <p:sp>
        <p:nvSpPr>
          <p:cNvPr id="45" name="Shape 42"/>
          <p:cNvSpPr/>
          <p:nvPr/>
        </p:nvSpPr>
        <p:spPr>
          <a:xfrm>
            <a:off x="4000500" y="6667500"/>
            <a:ext cx="57150" cy="57150"/>
          </a:xfrm>
          <a:prstGeom prst="rect">
            <a:avLst/>
          </a:prstGeom>
          <a:solidFill>
            <a:srgbClr val="3D2F44">
              <a:alpha val="37000"/>
            </a:srgbClr>
          </a:solidFill>
          <a:ln/>
        </p:spPr>
      </p:sp>
      <p:sp>
        <p:nvSpPr>
          <p:cNvPr id="46" name="Shape 43"/>
          <p:cNvSpPr/>
          <p:nvPr/>
        </p:nvSpPr>
        <p:spPr>
          <a:xfrm>
            <a:off x="6477000" y="1714500"/>
            <a:ext cx="57150" cy="57150"/>
          </a:xfrm>
          <a:prstGeom prst="rect">
            <a:avLst/>
          </a:prstGeom>
          <a:solidFill>
            <a:srgbClr val="3D2F44">
              <a:alpha val="37000"/>
            </a:srgbClr>
          </a:solidFill>
          <a:ln/>
        </p:spPr>
      </p:sp>
      <p:sp>
        <p:nvSpPr>
          <p:cNvPr id="47" name="Shape 44"/>
          <p:cNvSpPr/>
          <p:nvPr/>
        </p:nvSpPr>
        <p:spPr>
          <a:xfrm>
            <a:off x="6477000" y="4191000"/>
            <a:ext cx="57150" cy="57150"/>
          </a:xfrm>
          <a:prstGeom prst="rect">
            <a:avLst/>
          </a:prstGeom>
          <a:solidFill>
            <a:srgbClr val="3D2F44">
              <a:alpha val="37000"/>
            </a:srgbClr>
          </a:solidFill>
          <a:ln/>
        </p:spPr>
      </p:sp>
      <p:sp>
        <p:nvSpPr>
          <p:cNvPr id="48" name="Shape 45"/>
          <p:cNvSpPr/>
          <p:nvPr/>
        </p:nvSpPr>
        <p:spPr>
          <a:xfrm>
            <a:off x="6477000" y="6667500"/>
            <a:ext cx="57150" cy="57150"/>
          </a:xfrm>
          <a:prstGeom prst="rect">
            <a:avLst/>
          </a:prstGeom>
          <a:solidFill>
            <a:srgbClr val="3D2F44">
              <a:alpha val="37000"/>
            </a:srgbClr>
          </a:solidFill>
          <a:ln/>
        </p:spPr>
      </p:sp>
      <p:sp>
        <p:nvSpPr>
          <p:cNvPr id="49" name="Shape 46"/>
          <p:cNvSpPr/>
          <p:nvPr/>
        </p:nvSpPr>
        <p:spPr>
          <a:xfrm>
            <a:off x="8953500" y="1714500"/>
            <a:ext cx="57150" cy="57150"/>
          </a:xfrm>
          <a:prstGeom prst="rect">
            <a:avLst/>
          </a:prstGeom>
          <a:solidFill>
            <a:srgbClr val="3D2F44">
              <a:alpha val="37000"/>
            </a:srgbClr>
          </a:solidFill>
          <a:ln/>
        </p:spPr>
      </p:sp>
      <p:sp>
        <p:nvSpPr>
          <p:cNvPr id="50" name="Shape 47"/>
          <p:cNvSpPr/>
          <p:nvPr/>
        </p:nvSpPr>
        <p:spPr>
          <a:xfrm>
            <a:off x="8953500" y="4191000"/>
            <a:ext cx="57150" cy="57150"/>
          </a:xfrm>
          <a:prstGeom prst="rect">
            <a:avLst/>
          </a:prstGeom>
          <a:solidFill>
            <a:srgbClr val="3D2F44">
              <a:alpha val="37000"/>
            </a:srgbClr>
          </a:solidFill>
          <a:ln/>
        </p:spPr>
      </p:sp>
      <p:sp>
        <p:nvSpPr>
          <p:cNvPr id="51" name="Shape 48"/>
          <p:cNvSpPr/>
          <p:nvPr/>
        </p:nvSpPr>
        <p:spPr>
          <a:xfrm>
            <a:off x="8953500" y="6667500"/>
            <a:ext cx="57150" cy="57150"/>
          </a:xfrm>
          <a:prstGeom prst="rect">
            <a:avLst/>
          </a:prstGeom>
          <a:solidFill>
            <a:srgbClr val="3D2F44">
              <a:alpha val="37000"/>
            </a:srgbClr>
          </a:solidFill>
          <a:ln/>
        </p:spPr>
      </p:sp>
      <p:sp>
        <p:nvSpPr>
          <p:cNvPr id="52" name="Shape 49"/>
          <p:cNvSpPr/>
          <p:nvPr/>
        </p:nvSpPr>
        <p:spPr>
          <a:xfrm rot="-840000">
            <a:off x="10572750" y="800100"/>
            <a:ext cx="2286000" cy="1524000"/>
          </a:xfrm>
          <a:prstGeom prst="rect">
            <a:avLst/>
          </a:prstGeom>
          <a:solidFill>
            <a:srgbClr val="A968D6">
              <a:alpha val="50000"/>
            </a:srgbClr>
          </a:solidFill>
          <a:ln/>
        </p:spPr>
      </p:sp>
      <p:sp>
        <p:nvSpPr>
          <p:cNvPr id="53" name="Shape 50"/>
          <p:cNvSpPr/>
          <p:nvPr/>
        </p:nvSpPr>
        <p:spPr>
          <a:xfrm>
            <a:off x="571500" y="6286500"/>
            <a:ext cx="11049000" cy="381000"/>
          </a:xfrm>
          <a:prstGeom prst="rect">
            <a:avLst/>
          </a:prstGeom>
          <a:solidFill>
            <a:srgbClr val="201327"/>
          </a:solidFill>
          <a:ln/>
        </p:spPr>
      </p:sp>
      <p:sp>
        <p:nvSpPr>
          <p:cNvPr id="54" name="Shape 51"/>
          <p:cNvSpPr/>
          <p:nvPr/>
        </p:nvSpPr>
        <p:spPr>
          <a:xfrm>
            <a:off x="914400" y="6372225"/>
            <a:ext cx="10363200" cy="9525"/>
          </a:xfrm>
          <a:prstGeom prst="rect">
            <a:avLst/>
          </a:prstGeom>
          <a:solidFill>
            <a:srgbClr val="3B2D42"/>
          </a:solidFill>
          <a:ln/>
        </p:spPr>
      </p:sp>
      <p:sp>
        <p:nvSpPr>
          <p:cNvPr id="55" name="Text 52"/>
          <p:cNvSpPr txBox="1"/>
          <p:nvPr/>
        </p:nvSpPr>
        <p:spPr>
          <a:xfrm>
            <a:off x="914400" y="649605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C0ADC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56" name="Text 53"/>
          <p:cNvSpPr txBox="1"/>
          <p:nvPr/>
        </p:nvSpPr>
        <p:spPr>
          <a:xfrm>
            <a:off x="4343400" y="6496050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C0ADC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设计作品集 · 灵感辑</a:t>
            </a:r>
            <a:endParaRPr lang="en-US" sz="975" dirty="0"/>
          </a:p>
        </p:txBody>
      </p:sp>
      <p:sp>
        <p:nvSpPr>
          <p:cNvPr id="57" name="Text 54"/>
          <p:cNvSpPr txBox="1"/>
          <p:nvPr/>
        </p:nvSpPr>
        <p:spPr>
          <a:xfrm>
            <a:off x="7848600" y="649605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C0ADC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12 / 20</a:t>
            </a:r>
            <a:endParaRPr lang="en-US" sz="975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20132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A968D6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11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EDD9F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构成占比 · 趋势变化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A968D6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A968D6"/>
          </a:solidFill>
          <a:ln/>
        </p:spPr>
      </p:sp>
      <p:graphicFrame>
        <p:nvGraphicFramePr>
          <p:cNvPr id="6" name="Chart 0" descr=""/>
          <p:cNvGraphicFramePr/>
          <p:nvPr/>
        </p:nvGraphicFramePr>
        <p:xfrm>
          <a:off x="1809750" y="1925955"/>
          <a:ext cx="8572500" cy="3408045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7" name="Shape 4"/>
          <p:cNvSpPr/>
          <p:nvPr/>
        </p:nvSpPr>
        <p:spPr>
          <a:xfrm>
            <a:off x="914400" y="5467350"/>
            <a:ext cx="10363200" cy="800100"/>
          </a:xfrm>
          <a:prstGeom prst="roundRect">
            <a:avLst>
              <a:gd name="adj" fmla="val 14286"/>
            </a:avLst>
          </a:prstGeom>
          <a:solidFill>
            <a:srgbClr val="2E2136"/>
          </a:solidFill>
          <a:ln/>
        </p:spPr>
      </p:sp>
      <p:sp>
        <p:nvSpPr>
          <p:cNvPr id="8" name="Shape 5"/>
          <p:cNvSpPr/>
          <p:nvPr/>
        </p:nvSpPr>
        <p:spPr>
          <a:xfrm>
            <a:off x="914400" y="5467350"/>
            <a:ext cx="47625" cy="800100"/>
          </a:xfrm>
          <a:prstGeom prst="rect">
            <a:avLst/>
          </a:prstGeom>
          <a:solidFill>
            <a:srgbClr val="A968D6"/>
          </a:solidFill>
          <a:ln/>
        </p:spPr>
      </p:sp>
      <p:sp>
        <p:nvSpPr>
          <p:cNvPr id="9" name="Text 6"/>
          <p:cNvSpPr txBox="1"/>
          <p:nvPr/>
        </p:nvSpPr>
        <p:spPr>
          <a:xfrm>
            <a:off x="1123950" y="5562600"/>
            <a:ext cx="1143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b="1" spc="195" kern="0" dirty="0">
                <a:solidFill>
                  <a:srgbClr val="A968D6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结论</a:t>
            </a:r>
            <a:endParaRPr lang="en-US" sz="975" dirty="0"/>
          </a:p>
        </p:txBody>
      </p:sp>
      <p:sp>
        <p:nvSpPr>
          <p:cNvPr id="10" name="Text 7"/>
          <p:cNvSpPr txBox="1"/>
          <p:nvPr/>
        </p:nvSpPr>
        <p:spPr>
          <a:xfrm>
            <a:off x="1123950" y="5772150"/>
            <a:ext cx="99441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EDD9F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· 从「品牌视觉」到「其他」，指标下降 24。</a:t>
            </a:r>
            <a:endParaRPr lang="en-US" sz="1050" dirty="0"/>
          </a:p>
        </p:txBody>
      </p:sp>
      <p:sp>
        <p:nvSpPr>
          <p:cNvPr id="11" name="Text 8"/>
          <p:cNvSpPr txBox="1"/>
          <p:nvPr/>
        </p:nvSpPr>
        <p:spPr>
          <a:xfrm>
            <a:off x="1123950" y="5981700"/>
            <a:ext cx="99441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EDD9F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· 峰值在「品牌视觉」（38），谷值在「其他」（14）。</a:t>
            </a:r>
            <a:endParaRPr lang="en-US" sz="1050" dirty="0"/>
          </a:p>
        </p:txBody>
      </p:sp>
      <p:sp>
        <p:nvSpPr>
          <p:cNvPr id="12" name="Shape 9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3B2D42"/>
          </a:solidFill>
          <a:ln/>
        </p:spPr>
      </p:sp>
      <p:sp>
        <p:nvSpPr>
          <p:cNvPr id="13" name="Text 10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0ADC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14" name="Text 11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0ADC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设计作品集 · 灵感辑</a:t>
            </a:r>
            <a:endParaRPr lang="en-US" sz="1050" dirty="0"/>
          </a:p>
        </p:txBody>
      </p:sp>
      <p:sp>
        <p:nvSpPr>
          <p:cNvPr id="15" name="Text 12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0ADC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13 / 20</a:t>
            </a:r>
            <a:endParaRPr lang="en-US" sz="1050" dirty="0"/>
          </a:p>
        </p:txBody>
      </p:sp>
      <p:sp>
        <p:nvSpPr>
          <p:cNvPr id="16" name="Text 13"/>
          <p:cNvSpPr txBox="1"/>
          <p:nvPr/>
        </p:nvSpPr>
        <p:spPr>
          <a:xfrm rot="-1800000">
            <a:off x="2495550" y="3802380"/>
            <a:ext cx="3600450" cy="11620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7" name="Text 14"/>
          <p:cNvSpPr txBox="1"/>
          <p:nvPr/>
        </p:nvSpPr>
        <p:spPr>
          <a:xfrm rot="-1800000">
            <a:off x="6096000" y="3802380"/>
            <a:ext cx="3600450" cy="11620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8" name="Shape 15"/>
          <p:cNvSpPr/>
          <p:nvPr/>
        </p:nvSpPr>
        <p:spPr>
          <a:xfrm>
            <a:off x="571500" y="666750"/>
            <a:ext cx="47625" cy="47625"/>
          </a:xfrm>
          <a:prstGeom prst="rect">
            <a:avLst/>
          </a:prstGeom>
          <a:solidFill>
            <a:srgbClr val="A968D6">
              <a:alpha val="37000"/>
            </a:srgbClr>
          </a:solidFill>
          <a:ln/>
        </p:spPr>
      </p:sp>
      <p:sp>
        <p:nvSpPr>
          <p:cNvPr id="19" name="Shape 16"/>
          <p:cNvSpPr/>
          <p:nvPr/>
        </p:nvSpPr>
        <p:spPr>
          <a:xfrm>
            <a:off x="571500" y="2762250"/>
            <a:ext cx="47625" cy="47625"/>
          </a:xfrm>
          <a:prstGeom prst="rect">
            <a:avLst/>
          </a:prstGeom>
          <a:solidFill>
            <a:srgbClr val="A968D6">
              <a:alpha val="37000"/>
            </a:srgbClr>
          </a:solidFill>
          <a:ln/>
        </p:spPr>
      </p:sp>
      <p:sp>
        <p:nvSpPr>
          <p:cNvPr id="20" name="Shape 17"/>
          <p:cNvSpPr/>
          <p:nvPr/>
        </p:nvSpPr>
        <p:spPr>
          <a:xfrm>
            <a:off x="571500" y="4857750"/>
            <a:ext cx="47625" cy="47625"/>
          </a:xfrm>
          <a:prstGeom prst="rect">
            <a:avLst/>
          </a:prstGeom>
          <a:solidFill>
            <a:srgbClr val="A968D6">
              <a:alpha val="37000"/>
            </a:srgbClr>
          </a:solidFill>
          <a:ln/>
        </p:spPr>
      </p:sp>
      <p:sp>
        <p:nvSpPr>
          <p:cNvPr id="21" name="Shape 18"/>
          <p:cNvSpPr/>
          <p:nvPr/>
        </p:nvSpPr>
        <p:spPr>
          <a:xfrm>
            <a:off x="2667000" y="666750"/>
            <a:ext cx="47625" cy="47625"/>
          </a:xfrm>
          <a:prstGeom prst="rect">
            <a:avLst/>
          </a:prstGeom>
          <a:solidFill>
            <a:srgbClr val="A968D6">
              <a:alpha val="37000"/>
            </a:srgbClr>
          </a:solidFill>
          <a:ln/>
        </p:spPr>
      </p:sp>
      <p:sp>
        <p:nvSpPr>
          <p:cNvPr id="22" name="Shape 19"/>
          <p:cNvSpPr/>
          <p:nvPr/>
        </p:nvSpPr>
        <p:spPr>
          <a:xfrm>
            <a:off x="2667000" y="2762250"/>
            <a:ext cx="47625" cy="47625"/>
          </a:xfrm>
          <a:prstGeom prst="rect">
            <a:avLst/>
          </a:prstGeom>
          <a:solidFill>
            <a:srgbClr val="A968D6">
              <a:alpha val="37000"/>
            </a:srgbClr>
          </a:solidFill>
          <a:ln/>
        </p:spPr>
      </p:sp>
      <p:sp>
        <p:nvSpPr>
          <p:cNvPr id="23" name="Shape 20"/>
          <p:cNvSpPr/>
          <p:nvPr/>
        </p:nvSpPr>
        <p:spPr>
          <a:xfrm>
            <a:off x="2667000" y="4857750"/>
            <a:ext cx="47625" cy="47625"/>
          </a:xfrm>
          <a:prstGeom prst="rect">
            <a:avLst/>
          </a:prstGeom>
          <a:solidFill>
            <a:srgbClr val="A968D6">
              <a:alpha val="37000"/>
            </a:srgbClr>
          </a:solidFill>
          <a:ln/>
        </p:spPr>
      </p:sp>
      <p:sp>
        <p:nvSpPr>
          <p:cNvPr id="24" name="Shape 21"/>
          <p:cNvSpPr/>
          <p:nvPr/>
        </p:nvSpPr>
        <p:spPr>
          <a:xfrm>
            <a:off x="4762500" y="666750"/>
            <a:ext cx="47625" cy="47625"/>
          </a:xfrm>
          <a:prstGeom prst="rect">
            <a:avLst/>
          </a:prstGeom>
          <a:solidFill>
            <a:srgbClr val="A968D6">
              <a:alpha val="37000"/>
            </a:srgbClr>
          </a:solidFill>
          <a:ln/>
        </p:spPr>
      </p:sp>
      <p:sp>
        <p:nvSpPr>
          <p:cNvPr id="25" name="Shape 22"/>
          <p:cNvSpPr/>
          <p:nvPr/>
        </p:nvSpPr>
        <p:spPr>
          <a:xfrm>
            <a:off x="4762500" y="2762250"/>
            <a:ext cx="47625" cy="47625"/>
          </a:xfrm>
          <a:prstGeom prst="rect">
            <a:avLst/>
          </a:prstGeom>
          <a:solidFill>
            <a:srgbClr val="A968D6">
              <a:alpha val="37000"/>
            </a:srgbClr>
          </a:solidFill>
          <a:ln/>
        </p:spPr>
      </p:sp>
      <p:sp>
        <p:nvSpPr>
          <p:cNvPr id="26" name="Shape 23"/>
          <p:cNvSpPr/>
          <p:nvPr/>
        </p:nvSpPr>
        <p:spPr>
          <a:xfrm>
            <a:off x="4762500" y="4857750"/>
            <a:ext cx="47625" cy="47625"/>
          </a:xfrm>
          <a:prstGeom prst="rect">
            <a:avLst/>
          </a:prstGeom>
          <a:solidFill>
            <a:srgbClr val="A968D6">
              <a:alpha val="37000"/>
            </a:srgbClr>
          </a:solidFill>
          <a:ln/>
        </p:spPr>
      </p:sp>
      <p:sp>
        <p:nvSpPr>
          <p:cNvPr id="27" name="Shape 24"/>
          <p:cNvSpPr/>
          <p:nvPr/>
        </p:nvSpPr>
        <p:spPr>
          <a:xfrm>
            <a:off x="6858000" y="666750"/>
            <a:ext cx="47625" cy="47625"/>
          </a:xfrm>
          <a:prstGeom prst="rect">
            <a:avLst/>
          </a:prstGeom>
          <a:solidFill>
            <a:srgbClr val="A968D6">
              <a:alpha val="37000"/>
            </a:srgbClr>
          </a:solidFill>
          <a:ln/>
        </p:spPr>
      </p:sp>
      <p:sp>
        <p:nvSpPr>
          <p:cNvPr id="28" name="Shape 25"/>
          <p:cNvSpPr/>
          <p:nvPr/>
        </p:nvSpPr>
        <p:spPr>
          <a:xfrm>
            <a:off x="6858000" y="2762250"/>
            <a:ext cx="47625" cy="47625"/>
          </a:xfrm>
          <a:prstGeom prst="rect">
            <a:avLst/>
          </a:prstGeom>
          <a:solidFill>
            <a:srgbClr val="A968D6">
              <a:alpha val="37000"/>
            </a:srgbClr>
          </a:solidFill>
          <a:ln/>
        </p:spPr>
      </p:sp>
      <p:sp>
        <p:nvSpPr>
          <p:cNvPr id="29" name="Shape 26"/>
          <p:cNvSpPr/>
          <p:nvPr/>
        </p:nvSpPr>
        <p:spPr>
          <a:xfrm>
            <a:off x="6858000" y="4857750"/>
            <a:ext cx="47625" cy="47625"/>
          </a:xfrm>
          <a:prstGeom prst="rect">
            <a:avLst/>
          </a:prstGeom>
          <a:solidFill>
            <a:srgbClr val="A968D6">
              <a:alpha val="37000"/>
            </a:srgbClr>
          </a:solidFill>
          <a:ln/>
        </p:spPr>
      </p:sp>
      <p:sp>
        <p:nvSpPr>
          <p:cNvPr id="30" name="Shape 27"/>
          <p:cNvSpPr/>
          <p:nvPr/>
        </p:nvSpPr>
        <p:spPr>
          <a:xfrm>
            <a:off x="8953500" y="666750"/>
            <a:ext cx="47625" cy="47625"/>
          </a:xfrm>
          <a:prstGeom prst="rect">
            <a:avLst/>
          </a:prstGeom>
          <a:solidFill>
            <a:srgbClr val="A968D6">
              <a:alpha val="37000"/>
            </a:srgbClr>
          </a:solidFill>
          <a:ln/>
        </p:spPr>
      </p:sp>
      <p:sp>
        <p:nvSpPr>
          <p:cNvPr id="31" name="Shape 28"/>
          <p:cNvSpPr/>
          <p:nvPr/>
        </p:nvSpPr>
        <p:spPr>
          <a:xfrm>
            <a:off x="8953500" y="2762250"/>
            <a:ext cx="47625" cy="47625"/>
          </a:xfrm>
          <a:prstGeom prst="rect">
            <a:avLst/>
          </a:prstGeom>
          <a:solidFill>
            <a:srgbClr val="A968D6">
              <a:alpha val="37000"/>
            </a:srgbClr>
          </a:solidFill>
          <a:ln/>
        </p:spPr>
      </p:sp>
      <p:sp>
        <p:nvSpPr>
          <p:cNvPr id="32" name="Shape 29"/>
          <p:cNvSpPr/>
          <p:nvPr/>
        </p:nvSpPr>
        <p:spPr>
          <a:xfrm>
            <a:off x="8953500" y="4857750"/>
            <a:ext cx="47625" cy="47625"/>
          </a:xfrm>
          <a:prstGeom prst="rect">
            <a:avLst/>
          </a:prstGeom>
          <a:solidFill>
            <a:srgbClr val="A968D6">
              <a:alpha val="37000"/>
            </a:srgbClr>
          </a:solidFill>
          <a:ln/>
        </p:spPr>
      </p:sp>
      <p:sp>
        <p:nvSpPr>
          <p:cNvPr id="33" name="Shape 30"/>
          <p:cNvSpPr/>
          <p:nvPr/>
        </p:nvSpPr>
        <p:spPr>
          <a:xfrm>
            <a:off x="11049000" y="666750"/>
            <a:ext cx="47625" cy="47625"/>
          </a:xfrm>
          <a:prstGeom prst="rect">
            <a:avLst/>
          </a:prstGeom>
          <a:solidFill>
            <a:srgbClr val="A968D6">
              <a:alpha val="37000"/>
            </a:srgbClr>
          </a:solidFill>
          <a:ln/>
        </p:spPr>
      </p:sp>
      <p:sp>
        <p:nvSpPr>
          <p:cNvPr id="34" name="Shape 31"/>
          <p:cNvSpPr/>
          <p:nvPr/>
        </p:nvSpPr>
        <p:spPr>
          <a:xfrm>
            <a:off x="11049000" y="2762250"/>
            <a:ext cx="47625" cy="47625"/>
          </a:xfrm>
          <a:prstGeom prst="rect">
            <a:avLst/>
          </a:prstGeom>
          <a:solidFill>
            <a:srgbClr val="A968D6">
              <a:alpha val="37000"/>
            </a:srgbClr>
          </a:solidFill>
          <a:ln/>
        </p:spPr>
      </p:sp>
      <p:sp>
        <p:nvSpPr>
          <p:cNvPr id="35" name="Shape 32"/>
          <p:cNvSpPr/>
          <p:nvPr/>
        </p:nvSpPr>
        <p:spPr>
          <a:xfrm>
            <a:off x="11049000" y="4857750"/>
            <a:ext cx="47625" cy="47625"/>
          </a:xfrm>
          <a:prstGeom prst="rect">
            <a:avLst/>
          </a:prstGeom>
          <a:solidFill>
            <a:srgbClr val="A968D6">
              <a:alpha val="37000"/>
            </a:srgbClr>
          </a:solidFill>
          <a:ln/>
        </p:spPr>
      </p:sp>
      <p:sp>
        <p:nvSpPr>
          <p:cNvPr id="36" name="Shape 33"/>
          <p:cNvSpPr/>
          <p:nvPr/>
        </p:nvSpPr>
        <p:spPr>
          <a:xfrm>
            <a:off x="1524000" y="1714500"/>
            <a:ext cx="57150" cy="57150"/>
          </a:xfrm>
          <a:prstGeom prst="rect">
            <a:avLst/>
          </a:prstGeom>
          <a:solidFill>
            <a:srgbClr val="3D2F44">
              <a:alpha val="37000"/>
            </a:srgbClr>
          </a:solidFill>
          <a:ln/>
        </p:spPr>
      </p:sp>
      <p:sp>
        <p:nvSpPr>
          <p:cNvPr id="37" name="Shape 34"/>
          <p:cNvSpPr/>
          <p:nvPr/>
        </p:nvSpPr>
        <p:spPr>
          <a:xfrm>
            <a:off x="1524000" y="4191000"/>
            <a:ext cx="57150" cy="57150"/>
          </a:xfrm>
          <a:prstGeom prst="rect">
            <a:avLst/>
          </a:prstGeom>
          <a:solidFill>
            <a:srgbClr val="3D2F44">
              <a:alpha val="37000"/>
            </a:srgbClr>
          </a:solidFill>
          <a:ln/>
        </p:spPr>
      </p:sp>
      <p:sp>
        <p:nvSpPr>
          <p:cNvPr id="38" name="Shape 35"/>
          <p:cNvSpPr/>
          <p:nvPr/>
        </p:nvSpPr>
        <p:spPr>
          <a:xfrm>
            <a:off x="1524000" y="6667500"/>
            <a:ext cx="57150" cy="57150"/>
          </a:xfrm>
          <a:prstGeom prst="rect">
            <a:avLst/>
          </a:prstGeom>
          <a:solidFill>
            <a:srgbClr val="3D2F44">
              <a:alpha val="37000"/>
            </a:srgbClr>
          </a:solidFill>
          <a:ln/>
        </p:spPr>
      </p:sp>
      <p:sp>
        <p:nvSpPr>
          <p:cNvPr id="39" name="Shape 36"/>
          <p:cNvSpPr/>
          <p:nvPr/>
        </p:nvSpPr>
        <p:spPr>
          <a:xfrm>
            <a:off x="4000500" y="1714500"/>
            <a:ext cx="57150" cy="57150"/>
          </a:xfrm>
          <a:prstGeom prst="rect">
            <a:avLst/>
          </a:prstGeom>
          <a:solidFill>
            <a:srgbClr val="3D2F44">
              <a:alpha val="37000"/>
            </a:srgbClr>
          </a:solidFill>
          <a:ln/>
        </p:spPr>
      </p:sp>
      <p:sp>
        <p:nvSpPr>
          <p:cNvPr id="40" name="Shape 37"/>
          <p:cNvSpPr/>
          <p:nvPr/>
        </p:nvSpPr>
        <p:spPr>
          <a:xfrm>
            <a:off x="4000500" y="4191000"/>
            <a:ext cx="57150" cy="57150"/>
          </a:xfrm>
          <a:prstGeom prst="rect">
            <a:avLst/>
          </a:prstGeom>
          <a:solidFill>
            <a:srgbClr val="3D2F44">
              <a:alpha val="37000"/>
            </a:srgbClr>
          </a:solidFill>
          <a:ln/>
        </p:spPr>
      </p:sp>
      <p:sp>
        <p:nvSpPr>
          <p:cNvPr id="41" name="Shape 38"/>
          <p:cNvSpPr/>
          <p:nvPr/>
        </p:nvSpPr>
        <p:spPr>
          <a:xfrm>
            <a:off x="4000500" y="6667500"/>
            <a:ext cx="57150" cy="57150"/>
          </a:xfrm>
          <a:prstGeom prst="rect">
            <a:avLst/>
          </a:prstGeom>
          <a:solidFill>
            <a:srgbClr val="3D2F44">
              <a:alpha val="37000"/>
            </a:srgbClr>
          </a:solidFill>
          <a:ln/>
        </p:spPr>
      </p:sp>
      <p:sp>
        <p:nvSpPr>
          <p:cNvPr id="42" name="Shape 39"/>
          <p:cNvSpPr/>
          <p:nvPr/>
        </p:nvSpPr>
        <p:spPr>
          <a:xfrm>
            <a:off x="6477000" y="1714500"/>
            <a:ext cx="57150" cy="57150"/>
          </a:xfrm>
          <a:prstGeom prst="rect">
            <a:avLst/>
          </a:prstGeom>
          <a:solidFill>
            <a:srgbClr val="3D2F44">
              <a:alpha val="37000"/>
            </a:srgbClr>
          </a:solidFill>
          <a:ln/>
        </p:spPr>
      </p:sp>
      <p:sp>
        <p:nvSpPr>
          <p:cNvPr id="43" name="Shape 40"/>
          <p:cNvSpPr/>
          <p:nvPr/>
        </p:nvSpPr>
        <p:spPr>
          <a:xfrm>
            <a:off x="6477000" y="4191000"/>
            <a:ext cx="57150" cy="57150"/>
          </a:xfrm>
          <a:prstGeom prst="rect">
            <a:avLst/>
          </a:prstGeom>
          <a:solidFill>
            <a:srgbClr val="3D2F44">
              <a:alpha val="37000"/>
            </a:srgbClr>
          </a:solidFill>
          <a:ln/>
        </p:spPr>
      </p:sp>
      <p:sp>
        <p:nvSpPr>
          <p:cNvPr id="44" name="Shape 41"/>
          <p:cNvSpPr/>
          <p:nvPr/>
        </p:nvSpPr>
        <p:spPr>
          <a:xfrm>
            <a:off x="6477000" y="6667500"/>
            <a:ext cx="57150" cy="57150"/>
          </a:xfrm>
          <a:prstGeom prst="rect">
            <a:avLst/>
          </a:prstGeom>
          <a:solidFill>
            <a:srgbClr val="3D2F44">
              <a:alpha val="37000"/>
            </a:srgbClr>
          </a:solidFill>
          <a:ln/>
        </p:spPr>
      </p:sp>
      <p:sp>
        <p:nvSpPr>
          <p:cNvPr id="45" name="Shape 42"/>
          <p:cNvSpPr/>
          <p:nvPr/>
        </p:nvSpPr>
        <p:spPr>
          <a:xfrm>
            <a:off x="8953500" y="1714500"/>
            <a:ext cx="57150" cy="57150"/>
          </a:xfrm>
          <a:prstGeom prst="rect">
            <a:avLst/>
          </a:prstGeom>
          <a:solidFill>
            <a:srgbClr val="3D2F44">
              <a:alpha val="37000"/>
            </a:srgbClr>
          </a:solidFill>
          <a:ln/>
        </p:spPr>
      </p:sp>
      <p:sp>
        <p:nvSpPr>
          <p:cNvPr id="46" name="Shape 43"/>
          <p:cNvSpPr/>
          <p:nvPr/>
        </p:nvSpPr>
        <p:spPr>
          <a:xfrm>
            <a:off x="8953500" y="4191000"/>
            <a:ext cx="57150" cy="57150"/>
          </a:xfrm>
          <a:prstGeom prst="rect">
            <a:avLst/>
          </a:prstGeom>
          <a:solidFill>
            <a:srgbClr val="3D2F44">
              <a:alpha val="37000"/>
            </a:srgbClr>
          </a:solidFill>
          <a:ln/>
        </p:spPr>
      </p:sp>
      <p:sp>
        <p:nvSpPr>
          <p:cNvPr id="47" name="Shape 44"/>
          <p:cNvSpPr/>
          <p:nvPr/>
        </p:nvSpPr>
        <p:spPr>
          <a:xfrm>
            <a:off x="8953500" y="6667500"/>
            <a:ext cx="57150" cy="57150"/>
          </a:xfrm>
          <a:prstGeom prst="rect">
            <a:avLst/>
          </a:prstGeom>
          <a:solidFill>
            <a:srgbClr val="3D2F44">
              <a:alpha val="37000"/>
            </a:srgbClr>
          </a:solidFill>
          <a:ln/>
        </p:spPr>
      </p:sp>
      <p:sp>
        <p:nvSpPr>
          <p:cNvPr id="48" name="Shape 45"/>
          <p:cNvSpPr/>
          <p:nvPr/>
        </p:nvSpPr>
        <p:spPr>
          <a:xfrm rot="-840000">
            <a:off x="10572750" y="800100"/>
            <a:ext cx="2286000" cy="1524000"/>
          </a:xfrm>
          <a:prstGeom prst="rect">
            <a:avLst/>
          </a:prstGeom>
          <a:solidFill>
            <a:srgbClr val="A968D6">
              <a:alpha val="50000"/>
            </a:srgbClr>
          </a:solidFill>
          <a:ln/>
        </p:spPr>
      </p:sp>
      <p:sp>
        <p:nvSpPr>
          <p:cNvPr id="49" name="Shape 46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201327"/>
          </a:solidFill>
          <a:ln/>
        </p:spPr>
      </p:sp>
      <p:sp>
        <p:nvSpPr>
          <p:cNvPr id="50" name="Shape 47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3B2D42"/>
          </a:solidFill>
          <a:ln/>
        </p:spPr>
      </p:sp>
      <p:sp>
        <p:nvSpPr>
          <p:cNvPr id="51" name="Text 48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0ADC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52" name="Text 49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0ADC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设计作品集 · 灵感辑</a:t>
            </a:r>
            <a:endParaRPr lang="en-US" sz="1050" dirty="0"/>
          </a:p>
        </p:txBody>
      </p:sp>
      <p:sp>
        <p:nvSpPr>
          <p:cNvPr id="53" name="Text 50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0ADC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13 / 20</a:t>
            </a:r>
            <a:endParaRPr lang="en-US" sz="105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20132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68580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A968D6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12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62025"/>
            <a:ext cx="10363200" cy="5238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300" b="1" dirty="0">
                <a:solidFill>
                  <a:srgbClr val="EDD9F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三类作品方向</a:t>
            </a:r>
            <a:endParaRPr lang="en-US" sz="3300" dirty="0"/>
          </a:p>
        </p:txBody>
      </p:sp>
      <p:sp>
        <p:nvSpPr>
          <p:cNvPr id="4" name="Shape 2"/>
          <p:cNvSpPr/>
          <p:nvPr/>
        </p:nvSpPr>
        <p:spPr>
          <a:xfrm>
            <a:off x="10953750" y="628650"/>
            <a:ext cx="323850" cy="9525"/>
          </a:xfrm>
          <a:prstGeom prst="rect">
            <a:avLst/>
          </a:prstGeom>
          <a:solidFill>
            <a:srgbClr val="A968D6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28650"/>
            <a:ext cx="9525" cy="247650"/>
          </a:xfrm>
          <a:prstGeom prst="rect">
            <a:avLst/>
          </a:prstGeom>
          <a:solidFill>
            <a:srgbClr val="A968D6"/>
          </a:solidFill>
          <a:ln/>
        </p:spPr>
      </p:sp>
      <p:pic>
        <p:nvPicPr>
          <p:cNvPr id="6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4400" y="1884045"/>
            <a:ext cx="3263900" cy="2362200"/>
          </a:xfrm>
          <a:prstGeom prst="rect">
            <a:avLst/>
          </a:prstGeom>
        </p:spPr>
      </p:pic>
      <p:sp>
        <p:nvSpPr>
          <p:cNvPr id="7" name="Shape 4"/>
          <p:cNvSpPr/>
          <p:nvPr/>
        </p:nvSpPr>
        <p:spPr>
          <a:xfrm>
            <a:off x="3225800" y="3970020"/>
            <a:ext cx="880110" cy="200025"/>
          </a:xfrm>
          <a:prstGeom prst="roundRect">
            <a:avLst>
              <a:gd name="adj" fmla="val 20000"/>
            </a:avLst>
          </a:prstGeom>
          <a:solidFill>
            <a:srgbClr val="A968D6">
              <a:alpha val="88000"/>
            </a:srgbClr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3225800" y="3970020"/>
            <a:ext cx="880110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682" b="1" dirty="0">
                <a:solidFill>
                  <a:srgbClr val="14181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682" dirty="0"/>
          </a:p>
        </p:txBody>
      </p:sp>
      <p:sp>
        <p:nvSpPr>
          <p:cNvPr id="9" name="Text 6"/>
          <p:cNvSpPr txBox="1"/>
          <p:nvPr/>
        </p:nvSpPr>
        <p:spPr>
          <a:xfrm>
            <a:off x="914400" y="4360545"/>
            <a:ext cx="32639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75" b="1" dirty="0">
                <a:solidFill>
                  <a:srgbClr val="EDD9F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多看</a:t>
            </a:r>
            <a:endParaRPr lang="en-US" sz="1575" dirty="0"/>
          </a:p>
        </p:txBody>
      </p:sp>
      <p:sp>
        <p:nvSpPr>
          <p:cNvPr id="10" name="Text 7"/>
          <p:cNvSpPr txBox="1"/>
          <p:nvPr/>
        </p:nvSpPr>
        <p:spPr>
          <a:xfrm>
            <a:off x="914400" y="4684395"/>
            <a:ext cx="3263900" cy="419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050" dirty="0">
                <a:solidFill>
                  <a:srgbClr val="C0ADC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持续吸收好的设计。</a:t>
            </a:r>
            <a:endParaRPr lang="en-US" sz="1050" dirty="0"/>
          </a:p>
        </p:txBody>
      </p:sp>
      <p:pic>
        <p:nvPicPr>
          <p:cNvPr id="11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64050" y="1884045"/>
            <a:ext cx="3263900" cy="2362200"/>
          </a:xfrm>
          <a:prstGeom prst="rect">
            <a:avLst/>
          </a:prstGeom>
        </p:spPr>
      </p:pic>
      <p:sp>
        <p:nvSpPr>
          <p:cNvPr id="12" name="Shape 8"/>
          <p:cNvSpPr/>
          <p:nvPr/>
        </p:nvSpPr>
        <p:spPr>
          <a:xfrm>
            <a:off x="6775450" y="3970020"/>
            <a:ext cx="880110" cy="200025"/>
          </a:xfrm>
          <a:prstGeom prst="roundRect">
            <a:avLst>
              <a:gd name="adj" fmla="val 20000"/>
            </a:avLst>
          </a:prstGeom>
          <a:solidFill>
            <a:srgbClr val="A968D6">
              <a:alpha val="88000"/>
            </a:srgbClr>
          </a:solidFill>
          <a:ln/>
        </p:spPr>
      </p:sp>
      <p:sp>
        <p:nvSpPr>
          <p:cNvPr id="13" name="Text 9"/>
          <p:cNvSpPr txBox="1"/>
          <p:nvPr/>
        </p:nvSpPr>
        <p:spPr>
          <a:xfrm>
            <a:off x="6775450" y="3970020"/>
            <a:ext cx="880110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682" b="1" dirty="0">
                <a:solidFill>
                  <a:srgbClr val="14181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682" dirty="0"/>
          </a:p>
        </p:txBody>
      </p:sp>
      <p:sp>
        <p:nvSpPr>
          <p:cNvPr id="14" name="Text 10"/>
          <p:cNvSpPr txBox="1"/>
          <p:nvPr/>
        </p:nvSpPr>
        <p:spPr>
          <a:xfrm>
            <a:off x="4464050" y="4360545"/>
            <a:ext cx="32639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75" b="1" dirty="0">
                <a:solidFill>
                  <a:srgbClr val="EDD9F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多想</a:t>
            </a:r>
            <a:endParaRPr lang="en-US" sz="1575" dirty="0"/>
          </a:p>
        </p:txBody>
      </p:sp>
      <p:sp>
        <p:nvSpPr>
          <p:cNvPr id="15" name="Text 11"/>
          <p:cNvSpPr txBox="1"/>
          <p:nvPr/>
        </p:nvSpPr>
        <p:spPr>
          <a:xfrm>
            <a:off x="4464050" y="4684395"/>
            <a:ext cx="3263900" cy="419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050" dirty="0">
                <a:solidFill>
                  <a:srgbClr val="C0ADC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先想清楚再说怎么做。</a:t>
            </a:r>
            <a:endParaRPr lang="en-US" sz="1050" dirty="0"/>
          </a:p>
        </p:txBody>
      </p:sp>
      <p:pic>
        <p:nvPicPr>
          <p:cNvPr id="16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13700" y="1884045"/>
            <a:ext cx="3263900" cy="2362200"/>
          </a:xfrm>
          <a:prstGeom prst="rect">
            <a:avLst/>
          </a:prstGeom>
        </p:spPr>
      </p:pic>
      <p:sp>
        <p:nvSpPr>
          <p:cNvPr id="17" name="Shape 12"/>
          <p:cNvSpPr/>
          <p:nvPr/>
        </p:nvSpPr>
        <p:spPr>
          <a:xfrm>
            <a:off x="10325100" y="3970020"/>
            <a:ext cx="880110" cy="200025"/>
          </a:xfrm>
          <a:prstGeom prst="roundRect">
            <a:avLst>
              <a:gd name="adj" fmla="val 20000"/>
            </a:avLst>
          </a:prstGeom>
          <a:solidFill>
            <a:srgbClr val="A968D6">
              <a:alpha val="88000"/>
            </a:srgbClr>
          </a:solidFill>
          <a:ln/>
        </p:spPr>
      </p:sp>
      <p:sp>
        <p:nvSpPr>
          <p:cNvPr id="18" name="Text 13"/>
          <p:cNvSpPr txBox="1"/>
          <p:nvPr/>
        </p:nvSpPr>
        <p:spPr>
          <a:xfrm>
            <a:off x="10325100" y="3970020"/>
            <a:ext cx="880110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682" b="1" dirty="0">
                <a:solidFill>
                  <a:srgbClr val="14181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682" dirty="0"/>
          </a:p>
        </p:txBody>
      </p:sp>
      <p:sp>
        <p:nvSpPr>
          <p:cNvPr id="19" name="Text 14"/>
          <p:cNvSpPr txBox="1"/>
          <p:nvPr/>
        </p:nvSpPr>
        <p:spPr>
          <a:xfrm>
            <a:off x="8013700" y="4360545"/>
            <a:ext cx="32639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75" b="1" dirty="0">
                <a:solidFill>
                  <a:srgbClr val="EDD9F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多画</a:t>
            </a:r>
            <a:endParaRPr lang="en-US" sz="1575" dirty="0"/>
          </a:p>
        </p:txBody>
      </p:sp>
      <p:sp>
        <p:nvSpPr>
          <p:cNvPr id="20" name="Text 15"/>
          <p:cNvSpPr txBox="1"/>
          <p:nvPr/>
        </p:nvSpPr>
        <p:spPr>
          <a:xfrm>
            <a:off x="8013700" y="4684395"/>
            <a:ext cx="3263900" cy="419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050" dirty="0">
                <a:solidFill>
                  <a:srgbClr val="C0ADC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草图阶段快速试错。</a:t>
            </a:r>
            <a:endParaRPr lang="en-US" sz="1050" dirty="0"/>
          </a:p>
        </p:txBody>
      </p:sp>
      <p:sp>
        <p:nvSpPr>
          <p:cNvPr id="21" name="Shape 16"/>
          <p:cNvSpPr/>
          <p:nvPr/>
        </p:nvSpPr>
        <p:spPr>
          <a:xfrm>
            <a:off x="914400" y="6353175"/>
            <a:ext cx="10363200" cy="9525"/>
          </a:xfrm>
          <a:prstGeom prst="rect">
            <a:avLst/>
          </a:prstGeom>
          <a:solidFill>
            <a:srgbClr val="3B2D42"/>
          </a:solidFill>
          <a:ln/>
        </p:spPr>
      </p:sp>
      <p:sp>
        <p:nvSpPr>
          <p:cNvPr id="22" name="Text 17"/>
          <p:cNvSpPr txBox="1"/>
          <p:nvPr/>
        </p:nvSpPr>
        <p:spPr>
          <a:xfrm>
            <a:off x="914400" y="647700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C0ADC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23" name="Text 18"/>
          <p:cNvSpPr txBox="1"/>
          <p:nvPr/>
        </p:nvSpPr>
        <p:spPr>
          <a:xfrm>
            <a:off x="4343400" y="6477000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C0ADC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设计作品集 · 灵感辑</a:t>
            </a:r>
            <a:endParaRPr lang="en-US" sz="975" dirty="0"/>
          </a:p>
        </p:txBody>
      </p:sp>
      <p:sp>
        <p:nvSpPr>
          <p:cNvPr id="24" name="Text 19"/>
          <p:cNvSpPr txBox="1"/>
          <p:nvPr/>
        </p:nvSpPr>
        <p:spPr>
          <a:xfrm>
            <a:off x="7848600" y="647700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C0ADC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14 / 20</a:t>
            </a:r>
            <a:endParaRPr lang="en-US" sz="975" dirty="0"/>
          </a:p>
        </p:txBody>
      </p:sp>
      <p:sp>
        <p:nvSpPr>
          <p:cNvPr id="25" name="Text 20"/>
          <p:cNvSpPr txBox="1"/>
          <p:nvPr/>
        </p:nvSpPr>
        <p:spPr>
          <a:xfrm rot="-1800000">
            <a:off x="914400" y="1884045"/>
            <a:ext cx="3454400" cy="236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6" name="Text 21"/>
          <p:cNvSpPr txBox="1"/>
          <p:nvPr/>
        </p:nvSpPr>
        <p:spPr>
          <a:xfrm rot="-1800000">
            <a:off x="4368800" y="1884045"/>
            <a:ext cx="3454400" cy="236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7" name="Text 22"/>
          <p:cNvSpPr txBox="1"/>
          <p:nvPr/>
        </p:nvSpPr>
        <p:spPr>
          <a:xfrm rot="-1800000">
            <a:off x="7823200" y="1884045"/>
            <a:ext cx="3454400" cy="236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8" name="Shape 23"/>
          <p:cNvSpPr/>
          <p:nvPr/>
        </p:nvSpPr>
        <p:spPr>
          <a:xfrm>
            <a:off x="571500" y="666750"/>
            <a:ext cx="47625" cy="47625"/>
          </a:xfrm>
          <a:prstGeom prst="rect">
            <a:avLst/>
          </a:prstGeom>
          <a:solidFill>
            <a:srgbClr val="A968D6">
              <a:alpha val="37000"/>
            </a:srgbClr>
          </a:solidFill>
          <a:ln/>
        </p:spPr>
      </p:sp>
      <p:sp>
        <p:nvSpPr>
          <p:cNvPr id="29" name="Shape 24"/>
          <p:cNvSpPr/>
          <p:nvPr/>
        </p:nvSpPr>
        <p:spPr>
          <a:xfrm>
            <a:off x="571500" y="2762250"/>
            <a:ext cx="47625" cy="47625"/>
          </a:xfrm>
          <a:prstGeom prst="rect">
            <a:avLst/>
          </a:prstGeom>
          <a:solidFill>
            <a:srgbClr val="A968D6">
              <a:alpha val="37000"/>
            </a:srgbClr>
          </a:solidFill>
          <a:ln/>
        </p:spPr>
      </p:sp>
      <p:sp>
        <p:nvSpPr>
          <p:cNvPr id="30" name="Shape 25"/>
          <p:cNvSpPr/>
          <p:nvPr/>
        </p:nvSpPr>
        <p:spPr>
          <a:xfrm>
            <a:off x="571500" y="4857750"/>
            <a:ext cx="47625" cy="47625"/>
          </a:xfrm>
          <a:prstGeom prst="rect">
            <a:avLst/>
          </a:prstGeom>
          <a:solidFill>
            <a:srgbClr val="A968D6">
              <a:alpha val="37000"/>
            </a:srgbClr>
          </a:solidFill>
          <a:ln/>
        </p:spPr>
      </p:sp>
      <p:sp>
        <p:nvSpPr>
          <p:cNvPr id="31" name="Shape 26"/>
          <p:cNvSpPr/>
          <p:nvPr/>
        </p:nvSpPr>
        <p:spPr>
          <a:xfrm>
            <a:off x="2667000" y="666750"/>
            <a:ext cx="47625" cy="47625"/>
          </a:xfrm>
          <a:prstGeom prst="rect">
            <a:avLst/>
          </a:prstGeom>
          <a:solidFill>
            <a:srgbClr val="A968D6">
              <a:alpha val="37000"/>
            </a:srgbClr>
          </a:solidFill>
          <a:ln/>
        </p:spPr>
      </p:sp>
      <p:sp>
        <p:nvSpPr>
          <p:cNvPr id="32" name="Shape 27"/>
          <p:cNvSpPr/>
          <p:nvPr/>
        </p:nvSpPr>
        <p:spPr>
          <a:xfrm>
            <a:off x="2667000" y="2762250"/>
            <a:ext cx="47625" cy="47625"/>
          </a:xfrm>
          <a:prstGeom prst="rect">
            <a:avLst/>
          </a:prstGeom>
          <a:solidFill>
            <a:srgbClr val="A968D6">
              <a:alpha val="37000"/>
            </a:srgbClr>
          </a:solidFill>
          <a:ln/>
        </p:spPr>
      </p:sp>
      <p:sp>
        <p:nvSpPr>
          <p:cNvPr id="33" name="Shape 28"/>
          <p:cNvSpPr/>
          <p:nvPr/>
        </p:nvSpPr>
        <p:spPr>
          <a:xfrm>
            <a:off x="2667000" y="4857750"/>
            <a:ext cx="47625" cy="47625"/>
          </a:xfrm>
          <a:prstGeom prst="rect">
            <a:avLst/>
          </a:prstGeom>
          <a:solidFill>
            <a:srgbClr val="A968D6">
              <a:alpha val="37000"/>
            </a:srgbClr>
          </a:solidFill>
          <a:ln/>
        </p:spPr>
      </p:sp>
      <p:sp>
        <p:nvSpPr>
          <p:cNvPr id="34" name="Shape 29"/>
          <p:cNvSpPr/>
          <p:nvPr/>
        </p:nvSpPr>
        <p:spPr>
          <a:xfrm>
            <a:off x="4762500" y="666750"/>
            <a:ext cx="47625" cy="47625"/>
          </a:xfrm>
          <a:prstGeom prst="rect">
            <a:avLst/>
          </a:prstGeom>
          <a:solidFill>
            <a:srgbClr val="A968D6">
              <a:alpha val="37000"/>
            </a:srgbClr>
          </a:solidFill>
          <a:ln/>
        </p:spPr>
      </p:sp>
      <p:sp>
        <p:nvSpPr>
          <p:cNvPr id="35" name="Shape 30"/>
          <p:cNvSpPr/>
          <p:nvPr/>
        </p:nvSpPr>
        <p:spPr>
          <a:xfrm>
            <a:off x="4762500" y="2762250"/>
            <a:ext cx="47625" cy="47625"/>
          </a:xfrm>
          <a:prstGeom prst="rect">
            <a:avLst/>
          </a:prstGeom>
          <a:solidFill>
            <a:srgbClr val="A968D6">
              <a:alpha val="37000"/>
            </a:srgbClr>
          </a:solidFill>
          <a:ln/>
        </p:spPr>
      </p:sp>
      <p:sp>
        <p:nvSpPr>
          <p:cNvPr id="36" name="Shape 31"/>
          <p:cNvSpPr/>
          <p:nvPr/>
        </p:nvSpPr>
        <p:spPr>
          <a:xfrm>
            <a:off x="4762500" y="4857750"/>
            <a:ext cx="47625" cy="47625"/>
          </a:xfrm>
          <a:prstGeom prst="rect">
            <a:avLst/>
          </a:prstGeom>
          <a:solidFill>
            <a:srgbClr val="A968D6">
              <a:alpha val="37000"/>
            </a:srgbClr>
          </a:solidFill>
          <a:ln/>
        </p:spPr>
      </p:sp>
      <p:sp>
        <p:nvSpPr>
          <p:cNvPr id="37" name="Shape 32"/>
          <p:cNvSpPr/>
          <p:nvPr/>
        </p:nvSpPr>
        <p:spPr>
          <a:xfrm>
            <a:off x="6858000" y="666750"/>
            <a:ext cx="47625" cy="47625"/>
          </a:xfrm>
          <a:prstGeom prst="rect">
            <a:avLst/>
          </a:prstGeom>
          <a:solidFill>
            <a:srgbClr val="A968D6">
              <a:alpha val="37000"/>
            </a:srgbClr>
          </a:solidFill>
          <a:ln/>
        </p:spPr>
      </p:sp>
      <p:sp>
        <p:nvSpPr>
          <p:cNvPr id="38" name="Shape 33"/>
          <p:cNvSpPr/>
          <p:nvPr/>
        </p:nvSpPr>
        <p:spPr>
          <a:xfrm>
            <a:off x="6858000" y="2762250"/>
            <a:ext cx="47625" cy="47625"/>
          </a:xfrm>
          <a:prstGeom prst="rect">
            <a:avLst/>
          </a:prstGeom>
          <a:solidFill>
            <a:srgbClr val="A968D6">
              <a:alpha val="37000"/>
            </a:srgbClr>
          </a:solidFill>
          <a:ln/>
        </p:spPr>
      </p:sp>
      <p:sp>
        <p:nvSpPr>
          <p:cNvPr id="39" name="Shape 34"/>
          <p:cNvSpPr/>
          <p:nvPr/>
        </p:nvSpPr>
        <p:spPr>
          <a:xfrm>
            <a:off x="6858000" y="4857750"/>
            <a:ext cx="47625" cy="47625"/>
          </a:xfrm>
          <a:prstGeom prst="rect">
            <a:avLst/>
          </a:prstGeom>
          <a:solidFill>
            <a:srgbClr val="A968D6">
              <a:alpha val="37000"/>
            </a:srgbClr>
          </a:solidFill>
          <a:ln/>
        </p:spPr>
      </p:sp>
      <p:sp>
        <p:nvSpPr>
          <p:cNvPr id="40" name="Shape 35"/>
          <p:cNvSpPr/>
          <p:nvPr/>
        </p:nvSpPr>
        <p:spPr>
          <a:xfrm>
            <a:off x="8953500" y="666750"/>
            <a:ext cx="47625" cy="47625"/>
          </a:xfrm>
          <a:prstGeom prst="rect">
            <a:avLst/>
          </a:prstGeom>
          <a:solidFill>
            <a:srgbClr val="A968D6">
              <a:alpha val="37000"/>
            </a:srgbClr>
          </a:solidFill>
          <a:ln/>
        </p:spPr>
      </p:sp>
      <p:sp>
        <p:nvSpPr>
          <p:cNvPr id="41" name="Shape 36"/>
          <p:cNvSpPr/>
          <p:nvPr/>
        </p:nvSpPr>
        <p:spPr>
          <a:xfrm>
            <a:off x="8953500" y="2762250"/>
            <a:ext cx="47625" cy="47625"/>
          </a:xfrm>
          <a:prstGeom prst="rect">
            <a:avLst/>
          </a:prstGeom>
          <a:solidFill>
            <a:srgbClr val="A968D6">
              <a:alpha val="37000"/>
            </a:srgbClr>
          </a:solidFill>
          <a:ln/>
        </p:spPr>
      </p:sp>
      <p:sp>
        <p:nvSpPr>
          <p:cNvPr id="42" name="Shape 37"/>
          <p:cNvSpPr/>
          <p:nvPr/>
        </p:nvSpPr>
        <p:spPr>
          <a:xfrm>
            <a:off x="8953500" y="4857750"/>
            <a:ext cx="47625" cy="47625"/>
          </a:xfrm>
          <a:prstGeom prst="rect">
            <a:avLst/>
          </a:prstGeom>
          <a:solidFill>
            <a:srgbClr val="A968D6">
              <a:alpha val="37000"/>
            </a:srgbClr>
          </a:solidFill>
          <a:ln/>
        </p:spPr>
      </p:sp>
      <p:sp>
        <p:nvSpPr>
          <p:cNvPr id="43" name="Shape 38"/>
          <p:cNvSpPr/>
          <p:nvPr/>
        </p:nvSpPr>
        <p:spPr>
          <a:xfrm>
            <a:off x="11049000" y="666750"/>
            <a:ext cx="47625" cy="47625"/>
          </a:xfrm>
          <a:prstGeom prst="rect">
            <a:avLst/>
          </a:prstGeom>
          <a:solidFill>
            <a:srgbClr val="A968D6">
              <a:alpha val="37000"/>
            </a:srgbClr>
          </a:solidFill>
          <a:ln/>
        </p:spPr>
      </p:sp>
      <p:sp>
        <p:nvSpPr>
          <p:cNvPr id="44" name="Shape 39"/>
          <p:cNvSpPr/>
          <p:nvPr/>
        </p:nvSpPr>
        <p:spPr>
          <a:xfrm>
            <a:off x="11049000" y="2762250"/>
            <a:ext cx="47625" cy="47625"/>
          </a:xfrm>
          <a:prstGeom prst="rect">
            <a:avLst/>
          </a:prstGeom>
          <a:solidFill>
            <a:srgbClr val="A968D6">
              <a:alpha val="37000"/>
            </a:srgbClr>
          </a:solidFill>
          <a:ln/>
        </p:spPr>
      </p:sp>
      <p:sp>
        <p:nvSpPr>
          <p:cNvPr id="45" name="Shape 40"/>
          <p:cNvSpPr/>
          <p:nvPr/>
        </p:nvSpPr>
        <p:spPr>
          <a:xfrm>
            <a:off x="11049000" y="4857750"/>
            <a:ext cx="47625" cy="47625"/>
          </a:xfrm>
          <a:prstGeom prst="rect">
            <a:avLst/>
          </a:prstGeom>
          <a:solidFill>
            <a:srgbClr val="A968D6">
              <a:alpha val="37000"/>
            </a:srgbClr>
          </a:solidFill>
          <a:ln/>
        </p:spPr>
      </p:sp>
      <p:sp>
        <p:nvSpPr>
          <p:cNvPr id="46" name="Shape 41"/>
          <p:cNvSpPr/>
          <p:nvPr/>
        </p:nvSpPr>
        <p:spPr>
          <a:xfrm>
            <a:off x="1524000" y="1714500"/>
            <a:ext cx="57150" cy="57150"/>
          </a:xfrm>
          <a:prstGeom prst="rect">
            <a:avLst/>
          </a:prstGeom>
          <a:solidFill>
            <a:srgbClr val="3D2F44">
              <a:alpha val="37000"/>
            </a:srgbClr>
          </a:solidFill>
          <a:ln/>
        </p:spPr>
      </p:sp>
      <p:sp>
        <p:nvSpPr>
          <p:cNvPr id="47" name="Shape 42"/>
          <p:cNvSpPr/>
          <p:nvPr/>
        </p:nvSpPr>
        <p:spPr>
          <a:xfrm>
            <a:off x="1524000" y="4191000"/>
            <a:ext cx="57150" cy="57150"/>
          </a:xfrm>
          <a:prstGeom prst="rect">
            <a:avLst/>
          </a:prstGeom>
          <a:solidFill>
            <a:srgbClr val="3D2F44">
              <a:alpha val="37000"/>
            </a:srgbClr>
          </a:solidFill>
          <a:ln/>
        </p:spPr>
      </p:sp>
      <p:sp>
        <p:nvSpPr>
          <p:cNvPr id="48" name="Shape 43"/>
          <p:cNvSpPr/>
          <p:nvPr/>
        </p:nvSpPr>
        <p:spPr>
          <a:xfrm>
            <a:off x="1524000" y="6667500"/>
            <a:ext cx="57150" cy="57150"/>
          </a:xfrm>
          <a:prstGeom prst="rect">
            <a:avLst/>
          </a:prstGeom>
          <a:solidFill>
            <a:srgbClr val="3D2F44">
              <a:alpha val="37000"/>
            </a:srgbClr>
          </a:solidFill>
          <a:ln/>
        </p:spPr>
      </p:sp>
      <p:sp>
        <p:nvSpPr>
          <p:cNvPr id="49" name="Shape 44"/>
          <p:cNvSpPr/>
          <p:nvPr/>
        </p:nvSpPr>
        <p:spPr>
          <a:xfrm>
            <a:off x="4000500" y="1714500"/>
            <a:ext cx="57150" cy="57150"/>
          </a:xfrm>
          <a:prstGeom prst="rect">
            <a:avLst/>
          </a:prstGeom>
          <a:solidFill>
            <a:srgbClr val="3D2F44">
              <a:alpha val="37000"/>
            </a:srgbClr>
          </a:solidFill>
          <a:ln/>
        </p:spPr>
      </p:sp>
      <p:sp>
        <p:nvSpPr>
          <p:cNvPr id="50" name="Shape 45"/>
          <p:cNvSpPr/>
          <p:nvPr/>
        </p:nvSpPr>
        <p:spPr>
          <a:xfrm>
            <a:off x="4000500" y="4191000"/>
            <a:ext cx="57150" cy="57150"/>
          </a:xfrm>
          <a:prstGeom prst="rect">
            <a:avLst/>
          </a:prstGeom>
          <a:solidFill>
            <a:srgbClr val="3D2F44">
              <a:alpha val="37000"/>
            </a:srgbClr>
          </a:solidFill>
          <a:ln/>
        </p:spPr>
      </p:sp>
      <p:sp>
        <p:nvSpPr>
          <p:cNvPr id="51" name="Shape 46"/>
          <p:cNvSpPr/>
          <p:nvPr/>
        </p:nvSpPr>
        <p:spPr>
          <a:xfrm>
            <a:off x="4000500" y="6667500"/>
            <a:ext cx="57150" cy="57150"/>
          </a:xfrm>
          <a:prstGeom prst="rect">
            <a:avLst/>
          </a:prstGeom>
          <a:solidFill>
            <a:srgbClr val="3D2F44">
              <a:alpha val="37000"/>
            </a:srgbClr>
          </a:solidFill>
          <a:ln/>
        </p:spPr>
      </p:sp>
      <p:sp>
        <p:nvSpPr>
          <p:cNvPr id="52" name="Shape 47"/>
          <p:cNvSpPr/>
          <p:nvPr/>
        </p:nvSpPr>
        <p:spPr>
          <a:xfrm>
            <a:off x="6477000" y="1714500"/>
            <a:ext cx="57150" cy="57150"/>
          </a:xfrm>
          <a:prstGeom prst="rect">
            <a:avLst/>
          </a:prstGeom>
          <a:solidFill>
            <a:srgbClr val="3D2F44">
              <a:alpha val="37000"/>
            </a:srgbClr>
          </a:solidFill>
          <a:ln/>
        </p:spPr>
      </p:sp>
      <p:sp>
        <p:nvSpPr>
          <p:cNvPr id="53" name="Shape 48"/>
          <p:cNvSpPr/>
          <p:nvPr/>
        </p:nvSpPr>
        <p:spPr>
          <a:xfrm>
            <a:off x="6477000" y="4191000"/>
            <a:ext cx="57150" cy="57150"/>
          </a:xfrm>
          <a:prstGeom prst="rect">
            <a:avLst/>
          </a:prstGeom>
          <a:solidFill>
            <a:srgbClr val="3D2F44">
              <a:alpha val="37000"/>
            </a:srgbClr>
          </a:solidFill>
          <a:ln/>
        </p:spPr>
      </p:sp>
      <p:sp>
        <p:nvSpPr>
          <p:cNvPr id="54" name="Shape 49"/>
          <p:cNvSpPr/>
          <p:nvPr/>
        </p:nvSpPr>
        <p:spPr>
          <a:xfrm>
            <a:off x="6477000" y="6667500"/>
            <a:ext cx="57150" cy="57150"/>
          </a:xfrm>
          <a:prstGeom prst="rect">
            <a:avLst/>
          </a:prstGeom>
          <a:solidFill>
            <a:srgbClr val="3D2F44">
              <a:alpha val="37000"/>
            </a:srgbClr>
          </a:solidFill>
          <a:ln/>
        </p:spPr>
      </p:sp>
      <p:sp>
        <p:nvSpPr>
          <p:cNvPr id="55" name="Shape 50"/>
          <p:cNvSpPr/>
          <p:nvPr/>
        </p:nvSpPr>
        <p:spPr>
          <a:xfrm>
            <a:off x="8953500" y="1714500"/>
            <a:ext cx="57150" cy="57150"/>
          </a:xfrm>
          <a:prstGeom prst="rect">
            <a:avLst/>
          </a:prstGeom>
          <a:solidFill>
            <a:srgbClr val="3D2F44">
              <a:alpha val="37000"/>
            </a:srgbClr>
          </a:solidFill>
          <a:ln/>
        </p:spPr>
      </p:sp>
      <p:sp>
        <p:nvSpPr>
          <p:cNvPr id="56" name="Shape 51"/>
          <p:cNvSpPr/>
          <p:nvPr/>
        </p:nvSpPr>
        <p:spPr>
          <a:xfrm>
            <a:off x="8953500" y="4191000"/>
            <a:ext cx="57150" cy="57150"/>
          </a:xfrm>
          <a:prstGeom prst="rect">
            <a:avLst/>
          </a:prstGeom>
          <a:solidFill>
            <a:srgbClr val="3D2F44">
              <a:alpha val="37000"/>
            </a:srgbClr>
          </a:solidFill>
          <a:ln/>
        </p:spPr>
      </p:sp>
      <p:sp>
        <p:nvSpPr>
          <p:cNvPr id="57" name="Shape 52"/>
          <p:cNvSpPr/>
          <p:nvPr/>
        </p:nvSpPr>
        <p:spPr>
          <a:xfrm>
            <a:off x="8953500" y="6667500"/>
            <a:ext cx="57150" cy="57150"/>
          </a:xfrm>
          <a:prstGeom prst="rect">
            <a:avLst/>
          </a:prstGeom>
          <a:solidFill>
            <a:srgbClr val="3D2F44">
              <a:alpha val="37000"/>
            </a:srgbClr>
          </a:solidFill>
          <a:ln/>
        </p:spPr>
      </p:sp>
      <p:sp>
        <p:nvSpPr>
          <p:cNvPr id="58" name="Shape 53"/>
          <p:cNvSpPr/>
          <p:nvPr/>
        </p:nvSpPr>
        <p:spPr>
          <a:xfrm rot="-840000">
            <a:off x="10572750" y="800100"/>
            <a:ext cx="2286000" cy="1524000"/>
          </a:xfrm>
          <a:prstGeom prst="rect">
            <a:avLst/>
          </a:prstGeom>
          <a:solidFill>
            <a:srgbClr val="A968D6">
              <a:alpha val="50000"/>
            </a:srgbClr>
          </a:solidFill>
          <a:ln/>
        </p:spPr>
      </p:sp>
      <p:sp>
        <p:nvSpPr>
          <p:cNvPr id="59" name="Shape 54"/>
          <p:cNvSpPr/>
          <p:nvPr/>
        </p:nvSpPr>
        <p:spPr>
          <a:xfrm>
            <a:off x="571500" y="6267450"/>
            <a:ext cx="11049000" cy="381000"/>
          </a:xfrm>
          <a:prstGeom prst="rect">
            <a:avLst/>
          </a:prstGeom>
          <a:solidFill>
            <a:srgbClr val="201327"/>
          </a:solidFill>
          <a:ln/>
        </p:spPr>
      </p:sp>
      <p:sp>
        <p:nvSpPr>
          <p:cNvPr id="60" name="Shape 55"/>
          <p:cNvSpPr/>
          <p:nvPr/>
        </p:nvSpPr>
        <p:spPr>
          <a:xfrm>
            <a:off x="914400" y="6353175"/>
            <a:ext cx="10363200" cy="9525"/>
          </a:xfrm>
          <a:prstGeom prst="rect">
            <a:avLst/>
          </a:prstGeom>
          <a:solidFill>
            <a:srgbClr val="3B2D42"/>
          </a:solidFill>
          <a:ln/>
        </p:spPr>
      </p:sp>
      <p:sp>
        <p:nvSpPr>
          <p:cNvPr id="61" name="Text 56"/>
          <p:cNvSpPr txBox="1"/>
          <p:nvPr/>
        </p:nvSpPr>
        <p:spPr>
          <a:xfrm>
            <a:off x="914400" y="647700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C0ADC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62" name="Text 57"/>
          <p:cNvSpPr txBox="1"/>
          <p:nvPr/>
        </p:nvSpPr>
        <p:spPr>
          <a:xfrm>
            <a:off x="4343400" y="6477000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C0ADC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设计作品集 · 灵感辑</a:t>
            </a:r>
            <a:endParaRPr lang="en-US" sz="975" dirty="0"/>
          </a:p>
        </p:txBody>
      </p:sp>
      <p:sp>
        <p:nvSpPr>
          <p:cNvPr id="63" name="Text 58"/>
          <p:cNvSpPr txBox="1"/>
          <p:nvPr/>
        </p:nvSpPr>
        <p:spPr>
          <a:xfrm>
            <a:off x="7848600" y="647700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C0ADC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14 / 20</a:t>
            </a:r>
            <a:endParaRPr lang="en-US" sz="975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20132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68580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A968D6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13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62025"/>
            <a:ext cx="10363200" cy="5238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300" b="1" dirty="0">
                <a:solidFill>
                  <a:srgbClr val="EDD9F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三类作品方向 · 其二</a:t>
            </a:r>
            <a:endParaRPr lang="en-US" sz="3300" dirty="0"/>
          </a:p>
        </p:txBody>
      </p:sp>
      <p:sp>
        <p:nvSpPr>
          <p:cNvPr id="4" name="Shape 2"/>
          <p:cNvSpPr/>
          <p:nvPr/>
        </p:nvSpPr>
        <p:spPr>
          <a:xfrm>
            <a:off x="10953750" y="628650"/>
            <a:ext cx="323850" cy="9525"/>
          </a:xfrm>
          <a:prstGeom prst="rect">
            <a:avLst/>
          </a:prstGeom>
          <a:solidFill>
            <a:srgbClr val="A968D6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28650"/>
            <a:ext cx="9525" cy="247650"/>
          </a:xfrm>
          <a:prstGeom prst="rect">
            <a:avLst/>
          </a:prstGeom>
          <a:solidFill>
            <a:srgbClr val="A968D6"/>
          </a:solidFill>
          <a:ln/>
        </p:spPr>
      </p:sp>
      <p:pic>
        <p:nvPicPr>
          <p:cNvPr id="6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4400" y="1884045"/>
            <a:ext cx="3263900" cy="2362200"/>
          </a:xfrm>
          <a:prstGeom prst="rect">
            <a:avLst/>
          </a:prstGeom>
        </p:spPr>
      </p:pic>
      <p:sp>
        <p:nvSpPr>
          <p:cNvPr id="7" name="Shape 4"/>
          <p:cNvSpPr/>
          <p:nvPr/>
        </p:nvSpPr>
        <p:spPr>
          <a:xfrm>
            <a:off x="3225800" y="3970020"/>
            <a:ext cx="880110" cy="200025"/>
          </a:xfrm>
          <a:prstGeom prst="roundRect">
            <a:avLst>
              <a:gd name="adj" fmla="val 20000"/>
            </a:avLst>
          </a:prstGeom>
          <a:solidFill>
            <a:srgbClr val="A968D6">
              <a:alpha val="88000"/>
            </a:srgbClr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3225800" y="3970020"/>
            <a:ext cx="880110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682" b="1" dirty="0">
                <a:solidFill>
                  <a:srgbClr val="14181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682" dirty="0"/>
          </a:p>
        </p:txBody>
      </p:sp>
      <p:sp>
        <p:nvSpPr>
          <p:cNvPr id="9" name="Text 6"/>
          <p:cNvSpPr txBox="1"/>
          <p:nvPr/>
        </p:nvSpPr>
        <p:spPr>
          <a:xfrm>
            <a:off x="914400" y="4360545"/>
            <a:ext cx="32639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75" b="1" dirty="0">
                <a:solidFill>
                  <a:srgbClr val="EDD9F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有想法</a:t>
            </a:r>
            <a:endParaRPr lang="en-US" sz="1575" dirty="0"/>
          </a:p>
        </p:txBody>
      </p:sp>
      <p:sp>
        <p:nvSpPr>
          <p:cNvPr id="10" name="Text 7"/>
          <p:cNvSpPr txBox="1"/>
          <p:nvPr/>
        </p:nvSpPr>
        <p:spPr>
          <a:xfrm>
            <a:off x="914400" y="4684395"/>
            <a:ext cx="3263900" cy="419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050" dirty="0">
                <a:solidFill>
                  <a:srgbClr val="C0ADC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概念先立住，形式才有意义，每个项目都能说出为什么这么做，不是套模板。</a:t>
            </a:r>
            <a:endParaRPr lang="en-US" sz="1050" dirty="0"/>
          </a:p>
        </p:txBody>
      </p:sp>
      <p:pic>
        <p:nvPicPr>
          <p:cNvPr id="11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64050" y="1884045"/>
            <a:ext cx="3263900" cy="2362200"/>
          </a:xfrm>
          <a:prstGeom prst="rect">
            <a:avLst/>
          </a:prstGeom>
        </p:spPr>
      </p:pic>
      <p:sp>
        <p:nvSpPr>
          <p:cNvPr id="12" name="Shape 8"/>
          <p:cNvSpPr/>
          <p:nvPr/>
        </p:nvSpPr>
        <p:spPr>
          <a:xfrm>
            <a:off x="6775450" y="3970020"/>
            <a:ext cx="880110" cy="200025"/>
          </a:xfrm>
          <a:prstGeom prst="roundRect">
            <a:avLst>
              <a:gd name="adj" fmla="val 20000"/>
            </a:avLst>
          </a:prstGeom>
          <a:solidFill>
            <a:srgbClr val="A968D6">
              <a:alpha val="88000"/>
            </a:srgbClr>
          </a:solidFill>
          <a:ln/>
        </p:spPr>
      </p:sp>
      <p:sp>
        <p:nvSpPr>
          <p:cNvPr id="13" name="Text 9"/>
          <p:cNvSpPr txBox="1"/>
          <p:nvPr/>
        </p:nvSpPr>
        <p:spPr>
          <a:xfrm>
            <a:off x="6775450" y="3970020"/>
            <a:ext cx="880110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682" b="1" dirty="0">
                <a:solidFill>
                  <a:srgbClr val="14181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682" dirty="0"/>
          </a:p>
        </p:txBody>
      </p:sp>
      <p:sp>
        <p:nvSpPr>
          <p:cNvPr id="14" name="Text 10"/>
          <p:cNvSpPr txBox="1"/>
          <p:nvPr/>
        </p:nvSpPr>
        <p:spPr>
          <a:xfrm>
            <a:off x="4464050" y="4360545"/>
            <a:ext cx="32639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75" b="1" dirty="0">
                <a:solidFill>
                  <a:srgbClr val="EDD9F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有秩序</a:t>
            </a:r>
            <a:endParaRPr lang="en-US" sz="1575" dirty="0"/>
          </a:p>
        </p:txBody>
      </p:sp>
      <p:sp>
        <p:nvSpPr>
          <p:cNvPr id="15" name="Text 11"/>
          <p:cNvSpPr txBox="1"/>
          <p:nvPr/>
        </p:nvSpPr>
        <p:spPr>
          <a:xfrm>
            <a:off x="4464050" y="4684395"/>
            <a:ext cx="3263900" cy="419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050" dirty="0">
                <a:solidFill>
                  <a:srgbClr val="C0ADC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版式与色彩讲究克制，留白与对齐比堆装饰更花心思，看着舒服是本事。</a:t>
            </a:r>
            <a:endParaRPr lang="en-US" sz="1050" dirty="0"/>
          </a:p>
        </p:txBody>
      </p:sp>
      <p:pic>
        <p:nvPicPr>
          <p:cNvPr id="16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13700" y="1884045"/>
            <a:ext cx="3263900" cy="2362200"/>
          </a:xfrm>
          <a:prstGeom prst="rect">
            <a:avLst/>
          </a:prstGeom>
        </p:spPr>
      </p:pic>
      <p:sp>
        <p:nvSpPr>
          <p:cNvPr id="17" name="Shape 12"/>
          <p:cNvSpPr/>
          <p:nvPr/>
        </p:nvSpPr>
        <p:spPr>
          <a:xfrm>
            <a:off x="10325100" y="3970020"/>
            <a:ext cx="880110" cy="200025"/>
          </a:xfrm>
          <a:prstGeom prst="roundRect">
            <a:avLst>
              <a:gd name="adj" fmla="val 20000"/>
            </a:avLst>
          </a:prstGeom>
          <a:solidFill>
            <a:srgbClr val="A968D6">
              <a:alpha val="88000"/>
            </a:srgbClr>
          </a:solidFill>
          <a:ln/>
        </p:spPr>
      </p:sp>
      <p:sp>
        <p:nvSpPr>
          <p:cNvPr id="18" name="Text 13"/>
          <p:cNvSpPr txBox="1"/>
          <p:nvPr/>
        </p:nvSpPr>
        <p:spPr>
          <a:xfrm>
            <a:off x="10325100" y="3970020"/>
            <a:ext cx="880110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682" b="1" dirty="0">
                <a:solidFill>
                  <a:srgbClr val="14181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682" dirty="0"/>
          </a:p>
        </p:txBody>
      </p:sp>
      <p:sp>
        <p:nvSpPr>
          <p:cNvPr id="19" name="Text 14"/>
          <p:cNvSpPr txBox="1"/>
          <p:nvPr/>
        </p:nvSpPr>
        <p:spPr>
          <a:xfrm>
            <a:off x="8013700" y="4360545"/>
            <a:ext cx="32639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75" b="1" dirty="0">
                <a:solidFill>
                  <a:srgbClr val="EDD9F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有记忆点</a:t>
            </a:r>
            <a:endParaRPr lang="en-US" sz="1575" dirty="0"/>
          </a:p>
        </p:txBody>
      </p:sp>
      <p:sp>
        <p:nvSpPr>
          <p:cNvPr id="20" name="Text 15"/>
          <p:cNvSpPr txBox="1"/>
          <p:nvPr/>
        </p:nvSpPr>
        <p:spPr>
          <a:xfrm>
            <a:off x="8013700" y="4684395"/>
            <a:ext cx="3263900" cy="419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050" dirty="0">
                <a:solidFill>
                  <a:srgbClr val="C0ADC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每个项目留一个让人记得住的细节，可能是一个数字、一种折角，但不喧宾夺主。</a:t>
            </a:r>
            <a:endParaRPr lang="en-US" sz="1050" dirty="0"/>
          </a:p>
        </p:txBody>
      </p:sp>
      <p:sp>
        <p:nvSpPr>
          <p:cNvPr id="21" name="Shape 16"/>
          <p:cNvSpPr/>
          <p:nvPr/>
        </p:nvSpPr>
        <p:spPr>
          <a:xfrm>
            <a:off x="914400" y="6353175"/>
            <a:ext cx="10363200" cy="9525"/>
          </a:xfrm>
          <a:prstGeom prst="rect">
            <a:avLst/>
          </a:prstGeom>
          <a:solidFill>
            <a:srgbClr val="3B2D42"/>
          </a:solidFill>
          <a:ln/>
        </p:spPr>
      </p:sp>
      <p:sp>
        <p:nvSpPr>
          <p:cNvPr id="22" name="Text 17"/>
          <p:cNvSpPr txBox="1"/>
          <p:nvPr/>
        </p:nvSpPr>
        <p:spPr>
          <a:xfrm>
            <a:off x="914400" y="647700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C0ADC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23" name="Text 18"/>
          <p:cNvSpPr txBox="1"/>
          <p:nvPr/>
        </p:nvSpPr>
        <p:spPr>
          <a:xfrm>
            <a:off x="4343400" y="6477000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C0ADC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设计作品集 · 灵感辑</a:t>
            </a:r>
            <a:endParaRPr lang="en-US" sz="975" dirty="0"/>
          </a:p>
        </p:txBody>
      </p:sp>
      <p:sp>
        <p:nvSpPr>
          <p:cNvPr id="24" name="Text 19"/>
          <p:cNvSpPr txBox="1"/>
          <p:nvPr/>
        </p:nvSpPr>
        <p:spPr>
          <a:xfrm>
            <a:off x="7848600" y="647700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C0ADC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15 / 20</a:t>
            </a:r>
            <a:endParaRPr lang="en-US" sz="975" dirty="0"/>
          </a:p>
        </p:txBody>
      </p:sp>
      <p:sp>
        <p:nvSpPr>
          <p:cNvPr id="25" name="Text 20"/>
          <p:cNvSpPr txBox="1"/>
          <p:nvPr/>
        </p:nvSpPr>
        <p:spPr>
          <a:xfrm rot="-1800000">
            <a:off x="914400" y="1884045"/>
            <a:ext cx="3454400" cy="236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6" name="Text 21"/>
          <p:cNvSpPr txBox="1"/>
          <p:nvPr/>
        </p:nvSpPr>
        <p:spPr>
          <a:xfrm rot="-1800000">
            <a:off x="4368800" y="1884045"/>
            <a:ext cx="3454400" cy="236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7" name="Text 22"/>
          <p:cNvSpPr txBox="1"/>
          <p:nvPr/>
        </p:nvSpPr>
        <p:spPr>
          <a:xfrm rot="-1800000">
            <a:off x="7823200" y="1884045"/>
            <a:ext cx="3454400" cy="236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8" name="Shape 23"/>
          <p:cNvSpPr/>
          <p:nvPr/>
        </p:nvSpPr>
        <p:spPr>
          <a:xfrm>
            <a:off x="571500" y="666750"/>
            <a:ext cx="47625" cy="47625"/>
          </a:xfrm>
          <a:prstGeom prst="rect">
            <a:avLst/>
          </a:prstGeom>
          <a:solidFill>
            <a:srgbClr val="A968D6">
              <a:alpha val="37000"/>
            </a:srgbClr>
          </a:solidFill>
          <a:ln/>
        </p:spPr>
      </p:sp>
      <p:sp>
        <p:nvSpPr>
          <p:cNvPr id="29" name="Shape 24"/>
          <p:cNvSpPr/>
          <p:nvPr/>
        </p:nvSpPr>
        <p:spPr>
          <a:xfrm>
            <a:off x="571500" y="2762250"/>
            <a:ext cx="47625" cy="47625"/>
          </a:xfrm>
          <a:prstGeom prst="rect">
            <a:avLst/>
          </a:prstGeom>
          <a:solidFill>
            <a:srgbClr val="A968D6">
              <a:alpha val="37000"/>
            </a:srgbClr>
          </a:solidFill>
          <a:ln/>
        </p:spPr>
      </p:sp>
      <p:sp>
        <p:nvSpPr>
          <p:cNvPr id="30" name="Shape 25"/>
          <p:cNvSpPr/>
          <p:nvPr/>
        </p:nvSpPr>
        <p:spPr>
          <a:xfrm>
            <a:off x="571500" y="4857750"/>
            <a:ext cx="47625" cy="47625"/>
          </a:xfrm>
          <a:prstGeom prst="rect">
            <a:avLst/>
          </a:prstGeom>
          <a:solidFill>
            <a:srgbClr val="A968D6">
              <a:alpha val="37000"/>
            </a:srgbClr>
          </a:solidFill>
          <a:ln/>
        </p:spPr>
      </p:sp>
      <p:sp>
        <p:nvSpPr>
          <p:cNvPr id="31" name="Shape 26"/>
          <p:cNvSpPr/>
          <p:nvPr/>
        </p:nvSpPr>
        <p:spPr>
          <a:xfrm>
            <a:off x="2667000" y="666750"/>
            <a:ext cx="47625" cy="47625"/>
          </a:xfrm>
          <a:prstGeom prst="rect">
            <a:avLst/>
          </a:prstGeom>
          <a:solidFill>
            <a:srgbClr val="A968D6">
              <a:alpha val="37000"/>
            </a:srgbClr>
          </a:solidFill>
          <a:ln/>
        </p:spPr>
      </p:sp>
      <p:sp>
        <p:nvSpPr>
          <p:cNvPr id="32" name="Shape 27"/>
          <p:cNvSpPr/>
          <p:nvPr/>
        </p:nvSpPr>
        <p:spPr>
          <a:xfrm>
            <a:off x="2667000" y="2762250"/>
            <a:ext cx="47625" cy="47625"/>
          </a:xfrm>
          <a:prstGeom prst="rect">
            <a:avLst/>
          </a:prstGeom>
          <a:solidFill>
            <a:srgbClr val="A968D6">
              <a:alpha val="37000"/>
            </a:srgbClr>
          </a:solidFill>
          <a:ln/>
        </p:spPr>
      </p:sp>
      <p:sp>
        <p:nvSpPr>
          <p:cNvPr id="33" name="Shape 28"/>
          <p:cNvSpPr/>
          <p:nvPr/>
        </p:nvSpPr>
        <p:spPr>
          <a:xfrm>
            <a:off x="2667000" y="4857750"/>
            <a:ext cx="47625" cy="47625"/>
          </a:xfrm>
          <a:prstGeom prst="rect">
            <a:avLst/>
          </a:prstGeom>
          <a:solidFill>
            <a:srgbClr val="A968D6">
              <a:alpha val="37000"/>
            </a:srgbClr>
          </a:solidFill>
          <a:ln/>
        </p:spPr>
      </p:sp>
      <p:sp>
        <p:nvSpPr>
          <p:cNvPr id="34" name="Shape 29"/>
          <p:cNvSpPr/>
          <p:nvPr/>
        </p:nvSpPr>
        <p:spPr>
          <a:xfrm>
            <a:off x="4762500" y="666750"/>
            <a:ext cx="47625" cy="47625"/>
          </a:xfrm>
          <a:prstGeom prst="rect">
            <a:avLst/>
          </a:prstGeom>
          <a:solidFill>
            <a:srgbClr val="A968D6">
              <a:alpha val="37000"/>
            </a:srgbClr>
          </a:solidFill>
          <a:ln/>
        </p:spPr>
      </p:sp>
      <p:sp>
        <p:nvSpPr>
          <p:cNvPr id="35" name="Shape 30"/>
          <p:cNvSpPr/>
          <p:nvPr/>
        </p:nvSpPr>
        <p:spPr>
          <a:xfrm>
            <a:off x="4762500" y="2762250"/>
            <a:ext cx="47625" cy="47625"/>
          </a:xfrm>
          <a:prstGeom prst="rect">
            <a:avLst/>
          </a:prstGeom>
          <a:solidFill>
            <a:srgbClr val="A968D6">
              <a:alpha val="37000"/>
            </a:srgbClr>
          </a:solidFill>
          <a:ln/>
        </p:spPr>
      </p:sp>
      <p:sp>
        <p:nvSpPr>
          <p:cNvPr id="36" name="Shape 31"/>
          <p:cNvSpPr/>
          <p:nvPr/>
        </p:nvSpPr>
        <p:spPr>
          <a:xfrm>
            <a:off x="4762500" y="4857750"/>
            <a:ext cx="47625" cy="47625"/>
          </a:xfrm>
          <a:prstGeom prst="rect">
            <a:avLst/>
          </a:prstGeom>
          <a:solidFill>
            <a:srgbClr val="A968D6">
              <a:alpha val="37000"/>
            </a:srgbClr>
          </a:solidFill>
          <a:ln/>
        </p:spPr>
      </p:sp>
      <p:sp>
        <p:nvSpPr>
          <p:cNvPr id="37" name="Shape 32"/>
          <p:cNvSpPr/>
          <p:nvPr/>
        </p:nvSpPr>
        <p:spPr>
          <a:xfrm>
            <a:off x="6858000" y="666750"/>
            <a:ext cx="47625" cy="47625"/>
          </a:xfrm>
          <a:prstGeom prst="rect">
            <a:avLst/>
          </a:prstGeom>
          <a:solidFill>
            <a:srgbClr val="A968D6">
              <a:alpha val="37000"/>
            </a:srgbClr>
          </a:solidFill>
          <a:ln/>
        </p:spPr>
      </p:sp>
      <p:sp>
        <p:nvSpPr>
          <p:cNvPr id="38" name="Shape 33"/>
          <p:cNvSpPr/>
          <p:nvPr/>
        </p:nvSpPr>
        <p:spPr>
          <a:xfrm>
            <a:off x="6858000" y="2762250"/>
            <a:ext cx="47625" cy="47625"/>
          </a:xfrm>
          <a:prstGeom prst="rect">
            <a:avLst/>
          </a:prstGeom>
          <a:solidFill>
            <a:srgbClr val="A968D6">
              <a:alpha val="37000"/>
            </a:srgbClr>
          </a:solidFill>
          <a:ln/>
        </p:spPr>
      </p:sp>
      <p:sp>
        <p:nvSpPr>
          <p:cNvPr id="39" name="Shape 34"/>
          <p:cNvSpPr/>
          <p:nvPr/>
        </p:nvSpPr>
        <p:spPr>
          <a:xfrm>
            <a:off x="6858000" y="4857750"/>
            <a:ext cx="47625" cy="47625"/>
          </a:xfrm>
          <a:prstGeom prst="rect">
            <a:avLst/>
          </a:prstGeom>
          <a:solidFill>
            <a:srgbClr val="A968D6">
              <a:alpha val="37000"/>
            </a:srgbClr>
          </a:solidFill>
          <a:ln/>
        </p:spPr>
      </p:sp>
      <p:sp>
        <p:nvSpPr>
          <p:cNvPr id="40" name="Shape 35"/>
          <p:cNvSpPr/>
          <p:nvPr/>
        </p:nvSpPr>
        <p:spPr>
          <a:xfrm>
            <a:off x="8953500" y="666750"/>
            <a:ext cx="47625" cy="47625"/>
          </a:xfrm>
          <a:prstGeom prst="rect">
            <a:avLst/>
          </a:prstGeom>
          <a:solidFill>
            <a:srgbClr val="A968D6">
              <a:alpha val="37000"/>
            </a:srgbClr>
          </a:solidFill>
          <a:ln/>
        </p:spPr>
      </p:sp>
      <p:sp>
        <p:nvSpPr>
          <p:cNvPr id="41" name="Shape 36"/>
          <p:cNvSpPr/>
          <p:nvPr/>
        </p:nvSpPr>
        <p:spPr>
          <a:xfrm>
            <a:off x="8953500" y="2762250"/>
            <a:ext cx="47625" cy="47625"/>
          </a:xfrm>
          <a:prstGeom prst="rect">
            <a:avLst/>
          </a:prstGeom>
          <a:solidFill>
            <a:srgbClr val="A968D6">
              <a:alpha val="37000"/>
            </a:srgbClr>
          </a:solidFill>
          <a:ln/>
        </p:spPr>
      </p:sp>
      <p:sp>
        <p:nvSpPr>
          <p:cNvPr id="42" name="Shape 37"/>
          <p:cNvSpPr/>
          <p:nvPr/>
        </p:nvSpPr>
        <p:spPr>
          <a:xfrm>
            <a:off x="8953500" y="4857750"/>
            <a:ext cx="47625" cy="47625"/>
          </a:xfrm>
          <a:prstGeom prst="rect">
            <a:avLst/>
          </a:prstGeom>
          <a:solidFill>
            <a:srgbClr val="A968D6">
              <a:alpha val="37000"/>
            </a:srgbClr>
          </a:solidFill>
          <a:ln/>
        </p:spPr>
      </p:sp>
      <p:sp>
        <p:nvSpPr>
          <p:cNvPr id="43" name="Shape 38"/>
          <p:cNvSpPr/>
          <p:nvPr/>
        </p:nvSpPr>
        <p:spPr>
          <a:xfrm>
            <a:off x="11049000" y="666750"/>
            <a:ext cx="47625" cy="47625"/>
          </a:xfrm>
          <a:prstGeom prst="rect">
            <a:avLst/>
          </a:prstGeom>
          <a:solidFill>
            <a:srgbClr val="A968D6">
              <a:alpha val="37000"/>
            </a:srgbClr>
          </a:solidFill>
          <a:ln/>
        </p:spPr>
      </p:sp>
      <p:sp>
        <p:nvSpPr>
          <p:cNvPr id="44" name="Shape 39"/>
          <p:cNvSpPr/>
          <p:nvPr/>
        </p:nvSpPr>
        <p:spPr>
          <a:xfrm>
            <a:off x="11049000" y="2762250"/>
            <a:ext cx="47625" cy="47625"/>
          </a:xfrm>
          <a:prstGeom prst="rect">
            <a:avLst/>
          </a:prstGeom>
          <a:solidFill>
            <a:srgbClr val="A968D6">
              <a:alpha val="37000"/>
            </a:srgbClr>
          </a:solidFill>
          <a:ln/>
        </p:spPr>
      </p:sp>
      <p:sp>
        <p:nvSpPr>
          <p:cNvPr id="45" name="Shape 40"/>
          <p:cNvSpPr/>
          <p:nvPr/>
        </p:nvSpPr>
        <p:spPr>
          <a:xfrm>
            <a:off x="11049000" y="4857750"/>
            <a:ext cx="47625" cy="47625"/>
          </a:xfrm>
          <a:prstGeom prst="rect">
            <a:avLst/>
          </a:prstGeom>
          <a:solidFill>
            <a:srgbClr val="A968D6">
              <a:alpha val="37000"/>
            </a:srgbClr>
          </a:solidFill>
          <a:ln/>
        </p:spPr>
      </p:sp>
      <p:sp>
        <p:nvSpPr>
          <p:cNvPr id="46" name="Shape 41"/>
          <p:cNvSpPr/>
          <p:nvPr/>
        </p:nvSpPr>
        <p:spPr>
          <a:xfrm>
            <a:off x="1524000" y="1714500"/>
            <a:ext cx="57150" cy="57150"/>
          </a:xfrm>
          <a:prstGeom prst="rect">
            <a:avLst/>
          </a:prstGeom>
          <a:solidFill>
            <a:srgbClr val="3D2F44">
              <a:alpha val="37000"/>
            </a:srgbClr>
          </a:solidFill>
          <a:ln/>
        </p:spPr>
      </p:sp>
      <p:sp>
        <p:nvSpPr>
          <p:cNvPr id="47" name="Shape 42"/>
          <p:cNvSpPr/>
          <p:nvPr/>
        </p:nvSpPr>
        <p:spPr>
          <a:xfrm>
            <a:off x="1524000" y="4191000"/>
            <a:ext cx="57150" cy="57150"/>
          </a:xfrm>
          <a:prstGeom prst="rect">
            <a:avLst/>
          </a:prstGeom>
          <a:solidFill>
            <a:srgbClr val="3D2F44">
              <a:alpha val="37000"/>
            </a:srgbClr>
          </a:solidFill>
          <a:ln/>
        </p:spPr>
      </p:sp>
      <p:sp>
        <p:nvSpPr>
          <p:cNvPr id="48" name="Shape 43"/>
          <p:cNvSpPr/>
          <p:nvPr/>
        </p:nvSpPr>
        <p:spPr>
          <a:xfrm>
            <a:off x="1524000" y="6667500"/>
            <a:ext cx="57150" cy="57150"/>
          </a:xfrm>
          <a:prstGeom prst="rect">
            <a:avLst/>
          </a:prstGeom>
          <a:solidFill>
            <a:srgbClr val="3D2F44">
              <a:alpha val="37000"/>
            </a:srgbClr>
          </a:solidFill>
          <a:ln/>
        </p:spPr>
      </p:sp>
      <p:sp>
        <p:nvSpPr>
          <p:cNvPr id="49" name="Shape 44"/>
          <p:cNvSpPr/>
          <p:nvPr/>
        </p:nvSpPr>
        <p:spPr>
          <a:xfrm>
            <a:off x="4000500" y="1714500"/>
            <a:ext cx="57150" cy="57150"/>
          </a:xfrm>
          <a:prstGeom prst="rect">
            <a:avLst/>
          </a:prstGeom>
          <a:solidFill>
            <a:srgbClr val="3D2F44">
              <a:alpha val="37000"/>
            </a:srgbClr>
          </a:solidFill>
          <a:ln/>
        </p:spPr>
      </p:sp>
      <p:sp>
        <p:nvSpPr>
          <p:cNvPr id="50" name="Shape 45"/>
          <p:cNvSpPr/>
          <p:nvPr/>
        </p:nvSpPr>
        <p:spPr>
          <a:xfrm>
            <a:off x="4000500" y="4191000"/>
            <a:ext cx="57150" cy="57150"/>
          </a:xfrm>
          <a:prstGeom prst="rect">
            <a:avLst/>
          </a:prstGeom>
          <a:solidFill>
            <a:srgbClr val="3D2F44">
              <a:alpha val="37000"/>
            </a:srgbClr>
          </a:solidFill>
          <a:ln/>
        </p:spPr>
      </p:sp>
      <p:sp>
        <p:nvSpPr>
          <p:cNvPr id="51" name="Shape 46"/>
          <p:cNvSpPr/>
          <p:nvPr/>
        </p:nvSpPr>
        <p:spPr>
          <a:xfrm>
            <a:off x="4000500" y="6667500"/>
            <a:ext cx="57150" cy="57150"/>
          </a:xfrm>
          <a:prstGeom prst="rect">
            <a:avLst/>
          </a:prstGeom>
          <a:solidFill>
            <a:srgbClr val="3D2F44">
              <a:alpha val="37000"/>
            </a:srgbClr>
          </a:solidFill>
          <a:ln/>
        </p:spPr>
      </p:sp>
      <p:sp>
        <p:nvSpPr>
          <p:cNvPr id="52" name="Shape 47"/>
          <p:cNvSpPr/>
          <p:nvPr/>
        </p:nvSpPr>
        <p:spPr>
          <a:xfrm>
            <a:off x="6477000" y="1714500"/>
            <a:ext cx="57150" cy="57150"/>
          </a:xfrm>
          <a:prstGeom prst="rect">
            <a:avLst/>
          </a:prstGeom>
          <a:solidFill>
            <a:srgbClr val="3D2F44">
              <a:alpha val="37000"/>
            </a:srgbClr>
          </a:solidFill>
          <a:ln/>
        </p:spPr>
      </p:sp>
      <p:sp>
        <p:nvSpPr>
          <p:cNvPr id="53" name="Shape 48"/>
          <p:cNvSpPr/>
          <p:nvPr/>
        </p:nvSpPr>
        <p:spPr>
          <a:xfrm>
            <a:off x="6477000" y="4191000"/>
            <a:ext cx="57150" cy="57150"/>
          </a:xfrm>
          <a:prstGeom prst="rect">
            <a:avLst/>
          </a:prstGeom>
          <a:solidFill>
            <a:srgbClr val="3D2F44">
              <a:alpha val="37000"/>
            </a:srgbClr>
          </a:solidFill>
          <a:ln/>
        </p:spPr>
      </p:sp>
      <p:sp>
        <p:nvSpPr>
          <p:cNvPr id="54" name="Shape 49"/>
          <p:cNvSpPr/>
          <p:nvPr/>
        </p:nvSpPr>
        <p:spPr>
          <a:xfrm>
            <a:off x="6477000" y="6667500"/>
            <a:ext cx="57150" cy="57150"/>
          </a:xfrm>
          <a:prstGeom prst="rect">
            <a:avLst/>
          </a:prstGeom>
          <a:solidFill>
            <a:srgbClr val="3D2F44">
              <a:alpha val="37000"/>
            </a:srgbClr>
          </a:solidFill>
          <a:ln/>
        </p:spPr>
      </p:sp>
      <p:sp>
        <p:nvSpPr>
          <p:cNvPr id="55" name="Shape 50"/>
          <p:cNvSpPr/>
          <p:nvPr/>
        </p:nvSpPr>
        <p:spPr>
          <a:xfrm>
            <a:off x="8953500" y="1714500"/>
            <a:ext cx="57150" cy="57150"/>
          </a:xfrm>
          <a:prstGeom prst="rect">
            <a:avLst/>
          </a:prstGeom>
          <a:solidFill>
            <a:srgbClr val="3D2F44">
              <a:alpha val="37000"/>
            </a:srgbClr>
          </a:solidFill>
          <a:ln/>
        </p:spPr>
      </p:sp>
      <p:sp>
        <p:nvSpPr>
          <p:cNvPr id="56" name="Shape 51"/>
          <p:cNvSpPr/>
          <p:nvPr/>
        </p:nvSpPr>
        <p:spPr>
          <a:xfrm>
            <a:off x="8953500" y="4191000"/>
            <a:ext cx="57150" cy="57150"/>
          </a:xfrm>
          <a:prstGeom prst="rect">
            <a:avLst/>
          </a:prstGeom>
          <a:solidFill>
            <a:srgbClr val="3D2F44">
              <a:alpha val="37000"/>
            </a:srgbClr>
          </a:solidFill>
          <a:ln/>
        </p:spPr>
      </p:sp>
      <p:sp>
        <p:nvSpPr>
          <p:cNvPr id="57" name="Shape 52"/>
          <p:cNvSpPr/>
          <p:nvPr/>
        </p:nvSpPr>
        <p:spPr>
          <a:xfrm>
            <a:off x="8953500" y="6667500"/>
            <a:ext cx="57150" cy="57150"/>
          </a:xfrm>
          <a:prstGeom prst="rect">
            <a:avLst/>
          </a:prstGeom>
          <a:solidFill>
            <a:srgbClr val="3D2F44">
              <a:alpha val="37000"/>
            </a:srgbClr>
          </a:solidFill>
          <a:ln/>
        </p:spPr>
      </p:sp>
      <p:sp>
        <p:nvSpPr>
          <p:cNvPr id="58" name="Shape 53"/>
          <p:cNvSpPr/>
          <p:nvPr/>
        </p:nvSpPr>
        <p:spPr>
          <a:xfrm rot="-840000">
            <a:off x="10572750" y="800100"/>
            <a:ext cx="2286000" cy="1524000"/>
          </a:xfrm>
          <a:prstGeom prst="rect">
            <a:avLst/>
          </a:prstGeom>
          <a:solidFill>
            <a:srgbClr val="A968D6">
              <a:alpha val="50000"/>
            </a:srgbClr>
          </a:solidFill>
          <a:ln/>
        </p:spPr>
      </p:sp>
      <p:sp>
        <p:nvSpPr>
          <p:cNvPr id="59" name="Shape 54"/>
          <p:cNvSpPr/>
          <p:nvPr/>
        </p:nvSpPr>
        <p:spPr>
          <a:xfrm>
            <a:off x="571500" y="6267450"/>
            <a:ext cx="11049000" cy="381000"/>
          </a:xfrm>
          <a:prstGeom prst="rect">
            <a:avLst/>
          </a:prstGeom>
          <a:solidFill>
            <a:srgbClr val="201327"/>
          </a:solidFill>
          <a:ln/>
        </p:spPr>
      </p:sp>
      <p:sp>
        <p:nvSpPr>
          <p:cNvPr id="60" name="Shape 55"/>
          <p:cNvSpPr/>
          <p:nvPr/>
        </p:nvSpPr>
        <p:spPr>
          <a:xfrm>
            <a:off x="914400" y="6353175"/>
            <a:ext cx="10363200" cy="9525"/>
          </a:xfrm>
          <a:prstGeom prst="rect">
            <a:avLst/>
          </a:prstGeom>
          <a:solidFill>
            <a:srgbClr val="3B2D42"/>
          </a:solidFill>
          <a:ln/>
        </p:spPr>
      </p:sp>
      <p:sp>
        <p:nvSpPr>
          <p:cNvPr id="61" name="Text 56"/>
          <p:cNvSpPr txBox="1"/>
          <p:nvPr/>
        </p:nvSpPr>
        <p:spPr>
          <a:xfrm>
            <a:off x="914400" y="647700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C0ADC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62" name="Text 57"/>
          <p:cNvSpPr txBox="1"/>
          <p:nvPr/>
        </p:nvSpPr>
        <p:spPr>
          <a:xfrm>
            <a:off x="4343400" y="6477000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C0ADC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设计作品集 · 灵感辑</a:t>
            </a:r>
            <a:endParaRPr lang="en-US" sz="975" dirty="0"/>
          </a:p>
        </p:txBody>
      </p:sp>
      <p:sp>
        <p:nvSpPr>
          <p:cNvPr id="63" name="Text 58"/>
          <p:cNvSpPr txBox="1"/>
          <p:nvPr/>
        </p:nvSpPr>
        <p:spPr>
          <a:xfrm>
            <a:off x="7848600" y="647700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C0ADC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15 / 20</a:t>
            </a:r>
            <a:endParaRPr lang="en-US" sz="975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20132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A968D6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14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EDD9F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构成占比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A968D6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A968D6"/>
          </a:solidFill>
          <a:ln/>
        </p:spPr>
      </p:sp>
      <p:graphicFrame>
        <p:nvGraphicFramePr>
          <p:cNvPr id="6" name="Chart 0" descr=""/>
          <p:cNvGraphicFramePr/>
          <p:nvPr/>
        </p:nvGraphicFramePr>
        <p:xfrm>
          <a:off x="3143250" y="1925955"/>
          <a:ext cx="5905500" cy="3408045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7" name="Shape 4"/>
          <p:cNvSpPr/>
          <p:nvPr/>
        </p:nvSpPr>
        <p:spPr>
          <a:xfrm>
            <a:off x="914400" y="5467350"/>
            <a:ext cx="10363200" cy="800100"/>
          </a:xfrm>
          <a:prstGeom prst="roundRect">
            <a:avLst>
              <a:gd name="adj" fmla="val 14286"/>
            </a:avLst>
          </a:prstGeom>
          <a:solidFill>
            <a:srgbClr val="2E2136"/>
          </a:solidFill>
          <a:ln/>
        </p:spPr>
      </p:sp>
      <p:sp>
        <p:nvSpPr>
          <p:cNvPr id="8" name="Shape 5"/>
          <p:cNvSpPr/>
          <p:nvPr/>
        </p:nvSpPr>
        <p:spPr>
          <a:xfrm>
            <a:off x="914400" y="5467350"/>
            <a:ext cx="47625" cy="800100"/>
          </a:xfrm>
          <a:prstGeom prst="rect">
            <a:avLst/>
          </a:prstGeom>
          <a:solidFill>
            <a:srgbClr val="A968D6"/>
          </a:solidFill>
          <a:ln/>
        </p:spPr>
      </p:sp>
      <p:sp>
        <p:nvSpPr>
          <p:cNvPr id="9" name="Text 6"/>
          <p:cNvSpPr txBox="1"/>
          <p:nvPr/>
        </p:nvSpPr>
        <p:spPr>
          <a:xfrm>
            <a:off x="1123950" y="5562600"/>
            <a:ext cx="1143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b="1" spc="195" kern="0" dirty="0">
                <a:solidFill>
                  <a:srgbClr val="A968D6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结论</a:t>
            </a:r>
            <a:endParaRPr lang="en-US" sz="975" dirty="0"/>
          </a:p>
        </p:txBody>
      </p:sp>
      <p:sp>
        <p:nvSpPr>
          <p:cNvPr id="10" name="Text 7"/>
          <p:cNvSpPr txBox="1"/>
          <p:nvPr/>
        </p:nvSpPr>
        <p:spPr>
          <a:xfrm>
            <a:off x="1123950" y="5772150"/>
            <a:ext cx="99441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EDD9F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· 「品牌视觉」占比最高，约 38%，是本页结构里的主要构成。</a:t>
            </a:r>
            <a:endParaRPr lang="en-US" sz="1050" dirty="0"/>
          </a:p>
        </p:txBody>
      </p:sp>
      <p:sp>
        <p:nvSpPr>
          <p:cNvPr id="11" name="Text 8"/>
          <p:cNvSpPr txBox="1"/>
          <p:nvPr/>
        </p:nvSpPr>
        <p:spPr>
          <a:xfrm>
            <a:off x="1123950" y="5981700"/>
            <a:ext cx="99441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EDD9F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· 其余 3 项合计约 62%，可按占比高低分优先级投入。</a:t>
            </a:r>
            <a:endParaRPr lang="en-US" sz="1050" dirty="0"/>
          </a:p>
        </p:txBody>
      </p:sp>
      <p:sp>
        <p:nvSpPr>
          <p:cNvPr id="12" name="Shape 9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3B2D42"/>
          </a:solidFill>
          <a:ln/>
        </p:spPr>
      </p:sp>
      <p:sp>
        <p:nvSpPr>
          <p:cNvPr id="13" name="Text 10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0ADC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14" name="Text 11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0ADC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设计作品集 · 灵感辑</a:t>
            </a:r>
            <a:endParaRPr lang="en-US" sz="1050" dirty="0"/>
          </a:p>
        </p:txBody>
      </p:sp>
      <p:sp>
        <p:nvSpPr>
          <p:cNvPr id="15" name="Text 12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0ADC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16 / 20</a:t>
            </a:r>
            <a:endParaRPr lang="en-US" sz="1050" dirty="0"/>
          </a:p>
        </p:txBody>
      </p:sp>
      <p:sp>
        <p:nvSpPr>
          <p:cNvPr id="16" name="Text 13"/>
          <p:cNvSpPr txBox="1"/>
          <p:nvPr/>
        </p:nvSpPr>
        <p:spPr>
          <a:xfrm rot="-1800000">
            <a:off x="3619500" y="3802380"/>
            <a:ext cx="4962525" cy="11620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7" name="Shape 14"/>
          <p:cNvSpPr/>
          <p:nvPr/>
        </p:nvSpPr>
        <p:spPr>
          <a:xfrm>
            <a:off x="571500" y="666750"/>
            <a:ext cx="47625" cy="47625"/>
          </a:xfrm>
          <a:prstGeom prst="rect">
            <a:avLst/>
          </a:prstGeom>
          <a:solidFill>
            <a:srgbClr val="A968D6">
              <a:alpha val="37000"/>
            </a:srgbClr>
          </a:solidFill>
          <a:ln/>
        </p:spPr>
      </p:sp>
      <p:sp>
        <p:nvSpPr>
          <p:cNvPr id="18" name="Shape 15"/>
          <p:cNvSpPr/>
          <p:nvPr/>
        </p:nvSpPr>
        <p:spPr>
          <a:xfrm>
            <a:off x="571500" y="2762250"/>
            <a:ext cx="47625" cy="47625"/>
          </a:xfrm>
          <a:prstGeom prst="rect">
            <a:avLst/>
          </a:prstGeom>
          <a:solidFill>
            <a:srgbClr val="A968D6">
              <a:alpha val="37000"/>
            </a:srgbClr>
          </a:solidFill>
          <a:ln/>
        </p:spPr>
      </p:sp>
      <p:sp>
        <p:nvSpPr>
          <p:cNvPr id="19" name="Shape 16"/>
          <p:cNvSpPr/>
          <p:nvPr/>
        </p:nvSpPr>
        <p:spPr>
          <a:xfrm>
            <a:off x="571500" y="4857750"/>
            <a:ext cx="47625" cy="47625"/>
          </a:xfrm>
          <a:prstGeom prst="rect">
            <a:avLst/>
          </a:prstGeom>
          <a:solidFill>
            <a:srgbClr val="A968D6">
              <a:alpha val="37000"/>
            </a:srgbClr>
          </a:solidFill>
          <a:ln/>
        </p:spPr>
      </p:sp>
      <p:sp>
        <p:nvSpPr>
          <p:cNvPr id="20" name="Shape 17"/>
          <p:cNvSpPr/>
          <p:nvPr/>
        </p:nvSpPr>
        <p:spPr>
          <a:xfrm>
            <a:off x="2667000" y="666750"/>
            <a:ext cx="47625" cy="47625"/>
          </a:xfrm>
          <a:prstGeom prst="rect">
            <a:avLst/>
          </a:prstGeom>
          <a:solidFill>
            <a:srgbClr val="A968D6">
              <a:alpha val="37000"/>
            </a:srgbClr>
          </a:solidFill>
          <a:ln/>
        </p:spPr>
      </p:sp>
      <p:sp>
        <p:nvSpPr>
          <p:cNvPr id="21" name="Shape 18"/>
          <p:cNvSpPr/>
          <p:nvPr/>
        </p:nvSpPr>
        <p:spPr>
          <a:xfrm>
            <a:off x="2667000" y="2762250"/>
            <a:ext cx="47625" cy="47625"/>
          </a:xfrm>
          <a:prstGeom prst="rect">
            <a:avLst/>
          </a:prstGeom>
          <a:solidFill>
            <a:srgbClr val="A968D6">
              <a:alpha val="37000"/>
            </a:srgbClr>
          </a:solidFill>
          <a:ln/>
        </p:spPr>
      </p:sp>
      <p:sp>
        <p:nvSpPr>
          <p:cNvPr id="22" name="Shape 19"/>
          <p:cNvSpPr/>
          <p:nvPr/>
        </p:nvSpPr>
        <p:spPr>
          <a:xfrm>
            <a:off x="2667000" y="4857750"/>
            <a:ext cx="47625" cy="47625"/>
          </a:xfrm>
          <a:prstGeom prst="rect">
            <a:avLst/>
          </a:prstGeom>
          <a:solidFill>
            <a:srgbClr val="A968D6">
              <a:alpha val="37000"/>
            </a:srgbClr>
          </a:solidFill>
          <a:ln/>
        </p:spPr>
      </p:sp>
      <p:sp>
        <p:nvSpPr>
          <p:cNvPr id="23" name="Shape 20"/>
          <p:cNvSpPr/>
          <p:nvPr/>
        </p:nvSpPr>
        <p:spPr>
          <a:xfrm>
            <a:off x="4762500" y="666750"/>
            <a:ext cx="47625" cy="47625"/>
          </a:xfrm>
          <a:prstGeom prst="rect">
            <a:avLst/>
          </a:prstGeom>
          <a:solidFill>
            <a:srgbClr val="A968D6">
              <a:alpha val="37000"/>
            </a:srgbClr>
          </a:solidFill>
          <a:ln/>
        </p:spPr>
      </p:sp>
      <p:sp>
        <p:nvSpPr>
          <p:cNvPr id="24" name="Shape 21"/>
          <p:cNvSpPr/>
          <p:nvPr/>
        </p:nvSpPr>
        <p:spPr>
          <a:xfrm>
            <a:off x="4762500" y="2762250"/>
            <a:ext cx="47625" cy="47625"/>
          </a:xfrm>
          <a:prstGeom prst="rect">
            <a:avLst/>
          </a:prstGeom>
          <a:solidFill>
            <a:srgbClr val="A968D6">
              <a:alpha val="37000"/>
            </a:srgbClr>
          </a:solidFill>
          <a:ln/>
        </p:spPr>
      </p:sp>
      <p:sp>
        <p:nvSpPr>
          <p:cNvPr id="25" name="Shape 22"/>
          <p:cNvSpPr/>
          <p:nvPr/>
        </p:nvSpPr>
        <p:spPr>
          <a:xfrm>
            <a:off x="4762500" y="4857750"/>
            <a:ext cx="47625" cy="47625"/>
          </a:xfrm>
          <a:prstGeom prst="rect">
            <a:avLst/>
          </a:prstGeom>
          <a:solidFill>
            <a:srgbClr val="A968D6">
              <a:alpha val="37000"/>
            </a:srgbClr>
          </a:solidFill>
          <a:ln/>
        </p:spPr>
      </p:sp>
      <p:sp>
        <p:nvSpPr>
          <p:cNvPr id="26" name="Shape 23"/>
          <p:cNvSpPr/>
          <p:nvPr/>
        </p:nvSpPr>
        <p:spPr>
          <a:xfrm>
            <a:off x="6858000" y="666750"/>
            <a:ext cx="47625" cy="47625"/>
          </a:xfrm>
          <a:prstGeom prst="rect">
            <a:avLst/>
          </a:prstGeom>
          <a:solidFill>
            <a:srgbClr val="A968D6">
              <a:alpha val="37000"/>
            </a:srgbClr>
          </a:solidFill>
          <a:ln/>
        </p:spPr>
      </p:sp>
      <p:sp>
        <p:nvSpPr>
          <p:cNvPr id="27" name="Shape 24"/>
          <p:cNvSpPr/>
          <p:nvPr/>
        </p:nvSpPr>
        <p:spPr>
          <a:xfrm>
            <a:off x="6858000" y="2762250"/>
            <a:ext cx="47625" cy="47625"/>
          </a:xfrm>
          <a:prstGeom prst="rect">
            <a:avLst/>
          </a:prstGeom>
          <a:solidFill>
            <a:srgbClr val="A968D6">
              <a:alpha val="37000"/>
            </a:srgbClr>
          </a:solidFill>
          <a:ln/>
        </p:spPr>
      </p:sp>
      <p:sp>
        <p:nvSpPr>
          <p:cNvPr id="28" name="Shape 25"/>
          <p:cNvSpPr/>
          <p:nvPr/>
        </p:nvSpPr>
        <p:spPr>
          <a:xfrm>
            <a:off x="6858000" y="4857750"/>
            <a:ext cx="47625" cy="47625"/>
          </a:xfrm>
          <a:prstGeom prst="rect">
            <a:avLst/>
          </a:prstGeom>
          <a:solidFill>
            <a:srgbClr val="A968D6">
              <a:alpha val="37000"/>
            </a:srgbClr>
          </a:solidFill>
          <a:ln/>
        </p:spPr>
      </p:sp>
      <p:sp>
        <p:nvSpPr>
          <p:cNvPr id="29" name="Shape 26"/>
          <p:cNvSpPr/>
          <p:nvPr/>
        </p:nvSpPr>
        <p:spPr>
          <a:xfrm>
            <a:off x="8953500" y="666750"/>
            <a:ext cx="47625" cy="47625"/>
          </a:xfrm>
          <a:prstGeom prst="rect">
            <a:avLst/>
          </a:prstGeom>
          <a:solidFill>
            <a:srgbClr val="A968D6">
              <a:alpha val="37000"/>
            </a:srgbClr>
          </a:solidFill>
          <a:ln/>
        </p:spPr>
      </p:sp>
      <p:sp>
        <p:nvSpPr>
          <p:cNvPr id="30" name="Shape 27"/>
          <p:cNvSpPr/>
          <p:nvPr/>
        </p:nvSpPr>
        <p:spPr>
          <a:xfrm>
            <a:off x="8953500" y="2762250"/>
            <a:ext cx="47625" cy="47625"/>
          </a:xfrm>
          <a:prstGeom prst="rect">
            <a:avLst/>
          </a:prstGeom>
          <a:solidFill>
            <a:srgbClr val="A968D6">
              <a:alpha val="37000"/>
            </a:srgbClr>
          </a:solidFill>
          <a:ln/>
        </p:spPr>
      </p:sp>
      <p:sp>
        <p:nvSpPr>
          <p:cNvPr id="31" name="Shape 28"/>
          <p:cNvSpPr/>
          <p:nvPr/>
        </p:nvSpPr>
        <p:spPr>
          <a:xfrm>
            <a:off x="8953500" y="4857750"/>
            <a:ext cx="47625" cy="47625"/>
          </a:xfrm>
          <a:prstGeom prst="rect">
            <a:avLst/>
          </a:prstGeom>
          <a:solidFill>
            <a:srgbClr val="A968D6">
              <a:alpha val="37000"/>
            </a:srgbClr>
          </a:solidFill>
          <a:ln/>
        </p:spPr>
      </p:sp>
      <p:sp>
        <p:nvSpPr>
          <p:cNvPr id="32" name="Shape 29"/>
          <p:cNvSpPr/>
          <p:nvPr/>
        </p:nvSpPr>
        <p:spPr>
          <a:xfrm>
            <a:off x="11049000" y="666750"/>
            <a:ext cx="47625" cy="47625"/>
          </a:xfrm>
          <a:prstGeom prst="rect">
            <a:avLst/>
          </a:prstGeom>
          <a:solidFill>
            <a:srgbClr val="A968D6">
              <a:alpha val="37000"/>
            </a:srgbClr>
          </a:solidFill>
          <a:ln/>
        </p:spPr>
      </p:sp>
      <p:sp>
        <p:nvSpPr>
          <p:cNvPr id="33" name="Shape 30"/>
          <p:cNvSpPr/>
          <p:nvPr/>
        </p:nvSpPr>
        <p:spPr>
          <a:xfrm>
            <a:off x="11049000" y="2762250"/>
            <a:ext cx="47625" cy="47625"/>
          </a:xfrm>
          <a:prstGeom prst="rect">
            <a:avLst/>
          </a:prstGeom>
          <a:solidFill>
            <a:srgbClr val="A968D6">
              <a:alpha val="37000"/>
            </a:srgbClr>
          </a:solidFill>
          <a:ln/>
        </p:spPr>
      </p:sp>
      <p:sp>
        <p:nvSpPr>
          <p:cNvPr id="34" name="Shape 31"/>
          <p:cNvSpPr/>
          <p:nvPr/>
        </p:nvSpPr>
        <p:spPr>
          <a:xfrm>
            <a:off x="11049000" y="4857750"/>
            <a:ext cx="47625" cy="47625"/>
          </a:xfrm>
          <a:prstGeom prst="rect">
            <a:avLst/>
          </a:prstGeom>
          <a:solidFill>
            <a:srgbClr val="A968D6">
              <a:alpha val="37000"/>
            </a:srgbClr>
          </a:solidFill>
          <a:ln/>
        </p:spPr>
      </p:sp>
      <p:sp>
        <p:nvSpPr>
          <p:cNvPr id="35" name="Shape 32"/>
          <p:cNvSpPr/>
          <p:nvPr/>
        </p:nvSpPr>
        <p:spPr>
          <a:xfrm>
            <a:off x="1524000" y="1714500"/>
            <a:ext cx="57150" cy="57150"/>
          </a:xfrm>
          <a:prstGeom prst="rect">
            <a:avLst/>
          </a:prstGeom>
          <a:solidFill>
            <a:srgbClr val="3D2F44">
              <a:alpha val="37000"/>
            </a:srgbClr>
          </a:solidFill>
          <a:ln/>
        </p:spPr>
      </p:sp>
      <p:sp>
        <p:nvSpPr>
          <p:cNvPr id="36" name="Shape 33"/>
          <p:cNvSpPr/>
          <p:nvPr/>
        </p:nvSpPr>
        <p:spPr>
          <a:xfrm>
            <a:off x="1524000" y="4191000"/>
            <a:ext cx="57150" cy="57150"/>
          </a:xfrm>
          <a:prstGeom prst="rect">
            <a:avLst/>
          </a:prstGeom>
          <a:solidFill>
            <a:srgbClr val="3D2F44">
              <a:alpha val="37000"/>
            </a:srgbClr>
          </a:solidFill>
          <a:ln/>
        </p:spPr>
      </p:sp>
      <p:sp>
        <p:nvSpPr>
          <p:cNvPr id="37" name="Shape 34"/>
          <p:cNvSpPr/>
          <p:nvPr/>
        </p:nvSpPr>
        <p:spPr>
          <a:xfrm>
            <a:off x="1524000" y="6667500"/>
            <a:ext cx="57150" cy="57150"/>
          </a:xfrm>
          <a:prstGeom prst="rect">
            <a:avLst/>
          </a:prstGeom>
          <a:solidFill>
            <a:srgbClr val="3D2F44">
              <a:alpha val="37000"/>
            </a:srgbClr>
          </a:solidFill>
          <a:ln/>
        </p:spPr>
      </p:sp>
      <p:sp>
        <p:nvSpPr>
          <p:cNvPr id="38" name="Shape 35"/>
          <p:cNvSpPr/>
          <p:nvPr/>
        </p:nvSpPr>
        <p:spPr>
          <a:xfrm>
            <a:off x="4000500" y="1714500"/>
            <a:ext cx="57150" cy="57150"/>
          </a:xfrm>
          <a:prstGeom prst="rect">
            <a:avLst/>
          </a:prstGeom>
          <a:solidFill>
            <a:srgbClr val="3D2F44">
              <a:alpha val="37000"/>
            </a:srgbClr>
          </a:solidFill>
          <a:ln/>
        </p:spPr>
      </p:sp>
      <p:sp>
        <p:nvSpPr>
          <p:cNvPr id="39" name="Shape 36"/>
          <p:cNvSpPr/>
          <p:nvPr/>
        </p:nvSpPr>
        <p:spPr>
          <a:xfrm>
            <a:off x="4000500" y="4191000"/>
            <a:ext cx="57150" cy="57150"/>
          </a:xfrm>
          <a:prstGeom prst="rect">
            <a:avLst/>
          </a:prstGeom>
          <a:solidFill>
            <a:srgbClr val="3D2F44">
              <a:alpha val="37000"/>
            </a:srgbClr>
          </a:solidFill>
          <a:ln/>
        </p:spPr>
      </p:sp>
      <p:sp>
        <p:nvSpPr>
          <p:cNvPr id="40" name="Shape 37"/>
          <p:cNvSpPr/>
          <p:nvPr/>
        </p:nvSpPr>
        <p:spPr>
          <a:xfrm>
            <a:off x="4000500" y="6667500"/>
            <a:ext cx="57150" cy="57150"/>
          </a:xfrm>
          <a:prstGeom prst="rect">
            <a:avLst/>
          </a:prstGeom>
          <a:solidFill>
            <a:srgbClr val="3D2F44">
              <a:alpha val="37000"/>
            </a:srgbClr>
          </a:solidFill>
          <a:ln/>
        </p:spPr>
      </p:sp>
      <p:sp>
        <p:nvSpPr>
          <p:cNvPr id="41" name="Shape 38"/>
          <p:cNvSpPr/>
          <p:nvPr/>
        </p:nvSpPr>
        <p:spPr>
          <a:xfrm>
            <a:off x="6477000" y="1714500"/>
            <a:ext cx="57150" cy="57150"/>
          </a:xfrm>
          <a:prstGeom prst="rect">
            <a:avLst/>
          </a:prstGeom>
          <a:solidFill>
            <a:srgbClr val="3D2F44">
              <a:alpha val="37000"/>
            </a:srgbClr>
          </a:solidFill>
          <a:ln/>
        </p:spPr>
      </p:sp>
      <p:sp>
        <p:nvSpPr>
          <p:cNvPr id="42" name="Shape 39"/>
          <p:cNvSpPr/>
          <p:nvPr/>
        </p:nvSpPr>
        <p:spPr>
          <a:xfrm>
            <a:off x="6477000" y="4191000"/>
            <a:ext cx="57150" cy="57150"/>
          </a:xfrm>
          <a:prstGeom prst="rect">
            <a:avLst/>
          </a:prstGeom>
          <a:solidFill>
            <a:srgbClr val="3D2F44">
              <a:alpha val="37000"/>
            </a:srgbClr>
          </a:solidFill>
          <a:ln/>
        </p:spPr>
      </p:sp>
      <p:sp>
        <p:nvSpPr>
          <p:cNvPr id="43" name="Shape 40"/>
          <p:cNvSpPr/>
          <p:nvPr/>
        </p:nvSpPr>
        <p:spPr>
          <a:xfrm>
            <a:off x="6477000" y="6667500"/>
            <a:ext cx="57150" cy="57150"/>
          </a:xfrm>
          <a:prstGeom prst="rect">
            <a:avLst/>
          </a:prstGeom>
          <a:solidFill>
            <a:srgbClr val="3D2F44">
              <a:alpha val="37000"/>
            </a:srgbClr>
          </a:solidFill>
          <a:ln/>
        </p:spPr>
      </p:sp>
      <p:sp>
        <p:nvSpPr>
          <p:cNvPr id="44" name="Shape 41"/>
          <p:cNvSpPr/>
          <p:nvPr/>
        </p:nvSpPr>
        <p:spPr>
          <a:xfrm>
            <a:off x="8953500" y="1714500"/>
            <a:ext cx="57150" cy="57150"/>
          </a:xfrm>
          <a:prstGeom prst="rect">
            <a:avLst/>
          </a:prstGeom>
          <a:solidFill>
            <a:srgbClr val="3D2F44">
              <a:alpha val="37000"/>
            </a:srgbClr>
          </a:solidFill>
          <a:ln/>
        </p:spPr>
      </p:sp>
      <p:sp>
        <p:nvSpPr>
          <p:cNvPr id="45" name="Shape 42"/>
          <p:cNvSpPr/>
          <p:nvPr/>
        </p:nvSpPr>
        <p:spPr>
          <a:xfrm>
            <a:off x="8953500" y="4191000"/>
            <a:ext cx="57150" cy="57150"/>
          </a:xfrm>
          <a:prstGeom prst="rect">
            <a:avLst/>
          </a:prstGeom>
          <a:solidFill>
            <a:srgbClr val="3D2F44">
              <a:alpha val="37000"/>
            </a:srgbClr>
          </a:solidFill>
          <a:ln/>
        </p:spPr>
      </p:sp>
      <p:sp>
        <p:nvSpPr>
          <p:cNvPr id="46" name="Shape 43"/>
          <p:cNvSpPr/>
          <p:nvPr/>
        </p:nvSpPr>
        <p:spPr>
          <a:xfrm>
            <a:off x="8953500" y="6667500"/>
            <a:ext cx="57150" cy="57150"/>
          </a:xfrm>
          <a:prstGeom prst="rect">
            <a:avLst/>
          </a:prstGeom>
          <a:solidFill>
            <a:srgbClr val="3D2F44">
              <a:alpha val="37000"/>
            </a:srgbClr>
          </a:solidFill>
          <a:ln/>
        </p:spPr>
      </p:sp>
      <p:sp>
        <p:nvSpPr>
          <p:cNvPr id="47" name="Shape 44"/>
          <p:cNvSpPr/>
          <p:nvPr/>
        </p:nvSpPr>
        <p:spPr>
          <a:xfrm rot="-840000">
            <a:off x="10572750" y="800100"/>
            <a:ext cx="2286000" cy="1524000"/>
          </a:xfrm>
          <a:prstGeom prst="rect">
            <a:avLst/>
          </a:prstGeom>
          <a:solidFill>
            <a:srgbClr val="A968D6">
              <a:alpha val="50000"/>
            </a:srgbClr>
          </a:solidFill>
          <a:ln/>
        </p:spPr>
      </p:sp>
      <p:sp>
        <p:nvSpPr>
          <p:cNvPr id="48" name="Shape 45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201327"/>
          </a:solidFill>
          <a:ln/>
        </p:spPr>
      </p:sp>
      <p:sp>
        <p:nvSpPr>
          <p:cNvPr id="49" name="Shape 46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3B2D42"/>
          </a:solidFill>
          <a:ln/>
        </p:spPr>
      </p:sp>
      <p:sp>
        <p:nvSpPr>
          <p:cNvPr id="50" name="Text 47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0ADC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51" name="Text 48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0ADC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设计作品集 · 灵感辑</a:t>
            </a:r>
            <a:endParaRPr lang="en-US" sz="1050" dirty="0"/>
          </a:p>
        </p:txBody>
      </p:sp>
      <p:sp>
        <p:nvSpPr>
          <p:cNvPr id="52" name="Text 49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0ADC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16 / 20</a:t>
            </a:r>
            <a:endParaRPr lang="en-US" sz="105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20132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5524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A968D6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15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809625"/>
            <a:ext cx="10363200" cy="4381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850" b="1" dirty="0">
                <a:solidFill>
                  <a:srgbClr val="EDD9F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作品集里的三个数字</a:t>
            </a:r>
            <a:endParaRPr lang="en-US" sz="285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4400" y="1447800"/>
            <a:ext cx="10363200" cy="3352800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914400" y="5105400"/>
            <a:ext cx="31877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EDD9F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  24件 收录作品</a:t>
            </a:r>
            <a:endParaRPr lang="en-US" sz="1425" dirty="0"/>
          </a:p>
        </p:txBody>
      </p:sp>
      <p:sp>
        <p:nvSpPr>
          <p:cNvPr id="6" name="Text 3"/>
          <p:cNvSpPr txBox="1"/>
          <p:nvPr/>
        </p:nvSpPr>
        <p:spPr>
          <a:xfrm>
            <a:off x="914400" y="5429250"/>
            <a:ext cx="31877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125" dirty="0">
                <a:solidFill>
                  <a:srgbClr val="C0ADC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品牌六件、海报十件、界面八件，另有两件跨媒介实验作品…</a:t>
            </a:r>
            <a:endParaRPr lang="en-US" sz="1125" dirty="0"/>
          </a:p>
        </p:txBody>
      </p:sp>
      <p:sp>
        <p:nvSpPr>
          <p:cNvPr id="7" name="Shape 4"/>
          <p:cNvSpPr/>
          <p:nvPr/>
        </p:nvSpPr>
        <p:spPr>
          <a:xfrm>
            <a:off x="4368800" y="5105400"/>
            <a:ext cx="9525" cy="1104900"/>
          </a:xfrm>
          <a:prstGeom prst="rect">
            <a:avLst/>
          </a:prstGeom>
          <a:solidFill>
            <a:srgbClr val="3B2D42"/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4635500" y="5105400"/>
            <a:ext cx="2921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EDD9F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  4个 主题系列</a:t>
            </a:r>
            <a:endParaRPr lang="en-US" sz="1425" dirty="0"/>
          </a:p>
        </p:txBody>
      </p:sp>
      <p:sp>
        <p:nvSpPr>
          <p:cNvPr id="9" name="Text 6"/>
          <p:cNvSpPr txBox="1"/>
          <p:nvPr/>
        </p:nvSpPr>
        <p:spPr>
          <a:xfrm>
            <a:off x="4635500" y="5429250"/>
            <a:ext cx="29210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125" dirty="0">
                <a:solidFill>
                  <a:srgbClr val="C0ADC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分为秩序、温度、信息、实验四组，每组有自己的视觉语言…</a:t>
            </a:r>
            <a:endParaRPr lang="en-US" sz="1125" dirty="0"/>
          </a:p>
        </p:txBody>
      </p:sp>
      <p:sp>
        <p:nvSpPr>
          <p:cNvPr id="10" name="Shape 7"/>
          <p:cNvSpPr/>
          <p:nvPr/>
        </p:nvSpPr>
        <p:spPr>
          <a:xfrm>
            <a:off x="7823200" y="5105400"/>
            <a:ext cx="9525" cy="1104900"/>
          </a:xfrm>
          <a:prstGeom prst="rect">
            <a:avLst/>
          </a:prstGeom>
          <a:solidFill>
            <a:srgbClr val="3B2D42"/>
          </a:solidFill>
          <a:ln/>
        </p:spPr>
      </p:sp>
      <p:sp>
        <p:nvSpPr>
          <p:cNvPr id="11" name="Text 8"/>
          <p:cNvSpPr txBox="1"/>
          <p:nvPr/>
        </p:nvSpPr>
        <p:spPr>
          <a:xfrm>
            <a:off x="8089900" y="5105400"/>
            <a:ext cx="2921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EDD9F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  3年 创作跨度</a:t>
            </a:r>
            <a:endParaRPr lang="en-US" sz="1425" dirty="0"/>
          </a:p>
        </p:txBody>
      </p:sp>
      <p:sp>
        <p:nvSpPr>
          <p:cNvPr id="12" name="Text 9"/>
          <p:cNvSpPr txBox="1"/>
          <p:nvPr/>
        </p:nvSpPr>
        <p:spPr>
          <a:xfrm>
            <a:off x="8089900" y="5429250"/>
            <a:ext cx="29210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125" dirty="0">
                <a:solidFill>
                  <a:srgbClr val="C0ADC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从第一份商业项目到最近一次自主创作，能看到明显的演进痕迹…</a:t>
            </a:r>
            <a:endParaRPr lang="en-US" sz="1125" dirty="0"/>
          </a:p>
        </p:txBody>
      </p:sp>
      <p:sp>
        <p:nvSpPr>
          <p:cNvPr id="13" name="Shape 10"/>
          <p:cNvSpPr/>
          <p:nvPr/>
        </p:nvSpPr>
        <p:spPr>
          <a:xfrm>
            <a:off x="9906000" y="4400550"/>
            <a:ext cx="1257300" cy="285750"/>
          </a:xfrm>
          <a:prstGeom prst="roundRect">
            <a:avLst>
              <a:gd name="adj" fmla="val 20000"/>
            </a:avLst>
          </a:prstGeom>
          <a:solidFill>
            <a:srgbClr val="A968D6">
              <a:alpha val="88000"/>
            </a:srgbClr>
          </a:solidFill>
          <a:ln/>
        </p:spPr>
      </p:sp>
      <p:sp>
        <p:nvSpPr>
          <p:cNvPr id="14" name="Text 11"/>
          <p:cNvSpPr txBox="1"/>
          <p:nvPr/>
        </p:nvSpPr>
        <p:spPr>
          <a:xfrm>
            <a:off x="9906000" y="4400550"/>
            <a:ext cx="12573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14181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5" name="Shape 12"/>
          <p:cNvSpPr/>
          <p:nvPr/>
        </p:nvSpPr>
        <p:spPr>
          <a:xfrm>
            <a:off x="914400" y="6372225"/>
            <a:ext cx="10363200" cy="9525"/>
          </a:xfrm>
          <a:prstGeom prst="rect">
            <a:avLst/>
          </a:prstGeom>
          <a:solidFill>
            <a:srgbClr val="3B2D42"/>
          </a:solidFill>
          <a:ln/>
        </p:spPr>
      </p:sp>
      <p:sp>
        <p:nvSpPr>
          <p:cNvPr id="16" name="Text 13"/>
          <p:cNvSpPr txBox="1"/>
          <p:nvPr/>
        </p:nvSpPr>
        <p:spPr>
          <a:xfrm>
            <a:off x="914400" y="649605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C0ADC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7" name="Text 14"/>
          <p:cNvSpPr txBox="1"/>
          <p:nvPr/>
        </p:nvSpPr>
        <p:spPr>
          <a:xfrm>
            <a:off x="4343400" y="6496050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C0ADC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设计作品集 · 灵感辑</a:t>
            </a:r>
            <a:endParaRPr lang="en-US" sz="975" dirty="0"/>
          </a:p>
        </p:txBody>
      </p:sp>
      <p:sp>
        <p:nvSpPr>
          <p:cNvPr id="18" name="Text 15"/>
          <p:cNvSpPr txBox="1"/>
          <p:nvPr/>
        </p:nvSpPr>
        <p:spPr>
          <a:xfrm>
            <a:off x="7848600" y="649605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C0ADC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17 / 20</a:t>
            </a:r>
            <a:endParaRPr lang="en-US" sz="975" dirty="0"/>
          </a:p>
        </p:txBody>
      </p:sp>
      <p:sp>
        <p:nvSpPr>
          <p:cNvPr id="19" name="Text 16"/>
          <p:cNvSpPr txBox="1"/>
          <p:nvPr/>
        </p:nvSpPr>
        <p:spPr>
          <a:xfrm rot="-1800000">
            <a:off x="914400" y="1447800"/>
            <a:ext cx="3454400" cy="33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0" name="Text 17"/>
          <p:cNvSpPr txBox="1"/>
          <p:nvPr/>
        </p:nvSpPr>
        <p:spPr>
          <a:xfrm rot="-1800000">
            <a:off x="4368800" y="1447800"/>
            <a:ext cx="3454400" cy="33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1" name="Text 18"/>
          <p:cNvSpPr txBox="1"/>
          <p:nvPr/>
        </p:nvSpPr>
        <p:spPr>
          <a:xfrm rot="-1800000">
            <a:off x="7823200" y="1447800"/>
            <a:ext cx="3454400" cy="33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2" name="Shape 19"/>
          <p:cNvSpPr/>
          <p:nvPr/>
        </p:nvSpPr>
        <p:spPr>
          <a:xfrm>
            <a:off x="571500" y="666750"/>
            <a:ext cx="47625" cy="47625"/>
          </a:xfrm>
          <a:prstGeom prst="rect">
            <a:avLst/>
          </a:prstGeom>
          <a:solidFill>
            <a:srgbClr val="A968D6">
              <a:alpha val="37000"/>
            </a:srgbClr>
          </a:solidFill>
          <a:ln/>
        </p:spPr>
      </p:sp>
      <p:sp>
        <p:nvSpPr>
          <p:cNvPr id="23" name="Shape 20"/>
          <p:cNvSpPr/>
          <p:nvPr/>
        </p:nvSpPr>
        <p:spPr>
          <a:xfrm>
            <a:off x="571500" y="2762250"/>
            <a:ext cx="47625" cy="47625"/>
          </a:xfrm>
          <a:prstGeom prst="rect">
            <a:avLst/>
          </a:prstGeom>
          <a:solidFill>
            <a:srgbClr val="A968D6">
              <a:alpha val="37000"/>
            </a:srgbClr>
          </a:solidFill>
          <a:ln/>
        </p:spPr>
      </p:sp>
      <p:sp>
        <p:nvSpPr>
          <p:cNvPr id="24" name="Shape 21"/>
          <p:cNvSpPr/>
          <p:nvPr/>
        </p:nvSpPr>
        <p:spPr>
          <a:xfrm>
            <a:off x="571500" y="4857750"/>
            <a:ext cx="47625" cy="47625"/>
          </a:xfrm>
          <a:prstGeom prst="rect">
            <a:avLst/>
          </a:prstGeom>
          <a:solidFill>
            <a:srgbClr val="A968D6">
              <a:alpha val="37000"/>
            </a:srgbClr>
          </a:solidFill>
          <a:ln/>
        </p:spPr>
      </p:sp>
      <p:sp>
        <p:nvSpPr>
          <p:cNvPr id="25" name="Shape 22"/>
          <p:cNvSpPr/>
          <p:nvPr/>
        </p:nvSpPr>
        <p:spPr>
          <a:xfrm>
            <a:off x="2667000" y="666750"/>
            <a:ext cx="47625" cy="47625"/>
          </a:xfrm>
          <a:prstGeom prst="rect">
            <a:avLst/>
          </a:prstGeom>
          <a:solidFill>
            <a:srgbClr val="A968D6">
              <a:alpha val="37000"/>
            </a:srgbClr>
          </a:solidFill>
          <a:ln/>
        </p:spPr>
      </p:sp>
      <p:sp>
        <p:nvSpPr>
          <p:cNvPr id="26" name="Shape 23"/>
          <p:cNvSpPr/>
          <p:nvPr/>
        </p:nvSpPr>
        <p:spPr>
          <a:xfrm>
            <a:off x="2667000" y="2762250"/>
            <a:ext cx="47625" cy="47625"/>
          </a:xfrm>
          <a:prstGeom prst="rect">
            <a:avLst/>
          </a:prstGeom>
          <a:solidFill>
            <a:srgbClr val="A968D6">
              <a:alpha val="37000"/>
            </a:srgbClr>
          </a:solidFill>
          <a:ln/>
        </p:spPr>
      </p:sp>
      <p:sp>
        <p:nvSpPr>
          <p:cNvPr id="27" name="Shape 24"/>
          <p:cNvSpPr/>
          <p:nvPr/>
        </p:nvSpPr>
        <p:spPr>
          <a:xfrm>
            <a:off x="2667000" y="4857750"/>
            <a:ext cx="47625" cy="47625"/>
          </a:xfrm>
          <a:prstGeom prst="rect">
            <a:avLst/>
          </a:prstGeom>
          <a:solidFill>
            <a:srgbClr val="A968D6">
              <a:alpha val="37000"/>
            </a:srgbClr>
          </a:solidFill>
          <a:ln/>
        </p:spPr>
      </p:sp>
      <p:sp>
        <p:nvSpPr>
          <p:cNvPr id="28" name="Shape 25"/>
          <p:cNvSpPr/>
          <p:nvPr/>
        </p:nvSpPr>
        <p:spPr>
          <a:xfrm>
            <a:off x="4762500" y="666750"/>
            <a:ext cx="47625" cy="47625"/>
          </a:xfrm>
          <a:prstGeom prst="rect">
            <a:avLst/>
          </a:prstGeom>
          <a:solidFill>
            <a:srgbClr val="A968D6">
              <a:alpha val="37000"/>
            </a:srgbClr>
          </a:solidFill>
          <a:ln/>
        </p:spPr>
      </p:sp>
      <p:sp>
        <p:nvSpPr>
          <p:cNvPr id="29" name="Shape 26"/>
          <p:cNvSpPr/>
          <p:nvPr/>
        </p:nvSpPr>
        <p:spPr>
          <a:xfrm>
            <a:off x="4762500" y="2762250"/>
            <a:ext cx="47625" cy="47625"/>
          </a:xfrm>
          <a:prstGeom prst="rect">
            <a:avLst/>
          </a:prstGeom>
          <a:solidFill>
            <a:srgbClr val="A968D6">
              <a:alpha val="37000"/>
            </a:srgbClr>
          </a:solidFill>
          <a:ln/>
        </p:spPr>
      </p:sp>
      <p:sp>
        <p:nvSpPr>
          <p:cNvPr id="30" name="Shape 27"/>
          <p:cNvSpPr/>
          <p:nvPr/>
        </p:nvSpPr>
        <p:spPr>
          <a:xfrm>
            <a:off x="4762500" y="4857750"/>
            <a:ext cx="47625" cy="47625"/>
          </a:xfrm>
          <a:prstGeom prst="rect">
            <a:avLst/>
          </a:prstGeom>
          <a:solidFill>
            <a:srgbClr val="A968D6">
              <a:alpha val="37000"/>
            </a:srgbClr>
          </a:solidFill>
          <a:ln/>
        </p:spPr>
      </p:sp>
      <p:sp>
        <p:nvSpPr>
          <p:cNvPr id="31" name="Shape 28"/>
          <p:cNvSpPr/>
          <p:nvPr/>
        </p:nvSpPr>
        <p:spPr>
          <a:xfrm>
            <a:off x="6858000" y="666750"/>
            <a:ext cx="47625" cy="47625"/>
          </a:xfrm>
          <a:prstGeom prst="rect">
            <a:avLst/>
          </a:prstGeom>
          <a:solidFill>
            <a:srgbClr val="A968D6">
              <a:alpha val="37000"/>
            </a:srgbClr>
          </a:solidFill>
          <a:ln/>
        </p:spPr>
      </p:sp>
      <p:sp>
        <p:nvSpPr>
          <p:cNvPr id="32" name="Shape 29"/>
          <p:cNvSpPr/>
          <p:nvPr/>
        </p:nvSpPr>
        <p:spPr>
          <a:xfrm>
            <a:off x="6858000" y="2762250"/>
            <a:ext cx="47625" cy="47625"/>
          </a:xfrm>
          <a:prstGeom prst="rect">
            <a:avLst/>
          </a:prstGeom>
          <a:solidFill>
            <a:srgbClr val="A968D6">
              <a:alpha val="37000"/>
            </a:srgbClr>
          </a:solidFill>
          <a:ln/>
        </p:spPr>
      </p:sp>
      <p:sp>
        <p:nvSpPr>
          <p:cNvPr id="33" name="Shape 30"/>
          <p:cNvSpPr/>
          <p:nvPr/>
        </p:nvSpPr>
        <p:spPr>
          <a:xfrm>
            <a:off x="6858000" y="4857750"/>
            <a:ext cx="47625" cy="47625"/>
          </a:xfrm>
          <a:prstGeom prst="rect">
            <a:avLst/>
          </a:prstGeom>
          <a:solidFill>
            <a:srgbClr val="A968D6">
              <a:alpha val="37000"/>
            </a:srgbClr>
          </a:solidFill>
          <a:ln/>
        </p:spPr>
      </p:sp>
      <p:sp>
        <p:nvSpPr>
          <p:cNvPr id="34" name="Shape 31"/>
          <p:cNvSpPr/>
          <p:nvPr/>
        </p:nvSpPr>
        <p:spPr>
          <a:xfrm>
            <a:off x="8953500" y="666750"/>
            <a:ext cx="47625" cy="47625"/>
          </a:xfrm>
          <a:prstGeom prst="rect">
            <a:avLst/>
          </a:prstGeom>
          <a:solidFill>
            <a:srgbClr val="A968D6">
              <a:alpha val="37000"/>
            </a:srgbClr>
          </a:solidFill>
          <a:ln/>
        </p:spPr>
      </p:sp>
      <p:sp>
        <p:nvSpPr>
          <p:cNvPr id="35" name="Shape 32"/>
          <p:cNvSpPr/>
          <p:nvPr/>
        </p:nvSpPr>
        <p:spPr>
          <a:xfrm>
            <a:off x="8953500" y="2762250"/>
            <a:ext cx="47625" cy="47625"/>
          </a:xfrm>
          <a:prstGeom prst="rect">
            <a:avLst/>
          </a:prstGeom>
          <a:solidFill>
            <a:srgbClr val="A968D6">
              <a:alpha val="37000"/>
            </a:srgbClr>
          </a:solidFill>
          <a:ln/>
        </p:spPr>
      </p:sp>
      <p:sp>
        <p:nvSpPr>
          <p:cNvPr id="36" name="Shape 33"/>
          <p:cNvSpPr/>
          <p:nvPr/>
        </p:nvSpPr>
        <p:spPr>
          <a:xfrm>
            <a:off x="8953500" y="4857750"/>
            <a:ext cx="47625" cy="47625"/>
          </a:xfrm>
          <a:prstGeom prst="rect">
            <a:avLst/>
          </a:prstGeom>
          <a:solidFill>
            <a:srgbClr val="A968D6">
              <a:alpha val="37000"/>
            </a:srgbClr>
          </a:solidFill>
          <a:ln/>
        </p:spPr>
      </p:sp>
      <p:sp>
        <p:nvSpPr>
          <p:cNvPr id="37" name="Shape 34"/>
          <p:cNvSpPr/>
          <p:nvPr/>
        </p:nvSpPr>
        <p:spPr>
          <a:xfrm>
            <a:off x="11049000" y="666750"/>
            <a:ext cx="47625" cy="47625"/>
          </a:xfrm>
          <a:prstGeom prst="rect">
            <a:avLst/>
          </a:prstGeom>
          <a:solidFill>
            <a:srgbClr val="A968D6">
              <a:alpha val="37000"/>
            </a:srgbClr>
          </a:solidFill>
          <a:ln/>
        </p:spPr>
      </p:sp>
      <p:sp>
        <p:nvSpPr>
          <p:cNvPr id="38" name="Shape 35"/>
          <p:cNvSpPr/>
          <p:nvPr/>
        </p:nvSpPr>
        <p:spPr>
          <a:xfrm>
            <a:off x="11049000" y="2762250"/>
            <a:ext cx="47625" cy="47625"/>
          </a:xfrm>
          <a:prstGeom prst="rect">
            <a:avLst/>
          </a:prstGeom>
          <a:solidFill>
            <a:srgbClr val="A968D6">
              <a:alpha val="37000"/>
            </a:srgbClr>
          </a:solidFill>
          <a:ln/>
        </p:spPr>
      </p:sp>
      <p:sp>
        <p:nvSpPr>
          <p:cNvPr id="39" name="Shape 36"/>
          <p:cNvSpPr/>
          <p:nvPr/>
        </p:nvSpPr>
        <p:spPr>
          <a:xfrm>
            <a:off x="11049000" y="4857750"/>
            <a:ext cx="47625" cy="47625"/>
          </a:xfrm>
          <a:prstGeom prst="rect">
            <a:avLst/>
          </a:prstGeom>
          <a:solidFill>
            <a:srgbClr val="A968D6">
              <a:alpha val="37000"/>
            </a:srgbClr>
          </a:solidFill>
          <a:ln/>
        </p:spPr>
      </p:sp>
      <p:sp>
        <p:nvSpPr>
          <p:cNvPr id="40" name="Shape 37"/>
          <p:cNvSpPr/>
          <p:nvPr/>
        </p:nvSpPr>
        <p:spPr>
          <a:xfrm>
            <a:off x="1524000" y="1714500"/>
            <a:ext cx="57150" cy="57150"/>
          </a:xfrm>
          <a:prstGeom prst="rect">
            <a:avLst/>
          </a:prstGeom>
          <a:solidFill>
            <a:srgbClr val="3D2F44">
              <a:alpha val="37000"/>
            </a:srgbClr>
          </a:solidFill>
          <a:ln/>
        </p:spPr>
      </p:sp>
      <p:sp>
        <p:nvSpPr>
          <p:cNvPr id="41" name="Shape 38"/>
          <p:cNvSpPr/>
          <p:nvPr/>
        </p:nvSpPr>
        <p:spPr>
          <a:xfrm>
            <a:off x="1524000" y="4191000"/>
            <a:ext cx="57150" cy="57150"/>
          </a:xfrm>
          <a:prstGeom prst="rect">
            <a:avLst/>
          </a:prstGeom>
          <a:solidFill>
            <a:srgbClr val="3D2F44">
              <a:alpha val="37000"/>
            </a:srgbClr>
          </a:solidFill>
          <a:ln/>
        </p:spPr>
      </p:sp>
      <p:sp>
        <p:nvSpPr>
          <p:cNvPr id="42" name="Shape 39"/>
          <p:cNvSpPr/>
          <p:nvPr/>
        </p:nvSpPr>
        <p:spPr>
          <a:xfrm>
            <a:off x="1524000" y="6667500"/>
            <a:ext cx="57150" cy="57150"/>
          </a:xfrm>
          <a:prstGeom prst="rect">
            <a:avLst/>
          </a:prstGeom>
          <a:solidFill>
            <a:srgbClr val="3D2F44">
              <a:alpha val="37000"/>
            </a:srgbClr>
          </a:solidFill>
          <a:ln/>
        </p:spPr>
      </p:sp>
      <p:sp>
        <p:nvSpPr>
          <p:cNvPr id="43" name="Shape 40"/>
          <p:cNvSpPr/>
          <p:nvPr/>
        </p:nvSpPr>
        <p:spPr>
          <a:xfrm>
            <a:off x="4000500" y="1714500"/>
            <a:ext cx="57150" cy="57150"/>
          </a:xfrm>
          <a:prstGeom prst="rect">
            <a:avLst/>
          </a:prstGeom>
          <a:solidFill>
            <a:srgbClr val="3D2F44">
              <a:alpha val="37000"/>
            </a:srgbClr>
          </a:solidFill>
          <a:ln/>
        </p:spPr>
      </p:sp>
      <p:sp>
        <p:nvSpPr>
          <p:cNvPr id="44" name="Shape 41"/>
          <p:cNvSpPr/>
          <p:nvPr/>
        </p:nvSpPr>
        <p:spPr>
          <a:xfrm>
            <a:off x="4000500" y="4191000"/>
            <a:ext cx="57150" cy="57150"/>
          </a:xfrm>
          <a:prstGeom prst="rect">
            <a:avLst/>
          </a:prstGeom>
          <a:solidFill>
            <a:srgbClr val="3D2F44">
              <a:alpha val="37000"/>
            </a:srgbClr>
          </a:solidFill>
          <a:ln/>
        </p:spPr>
      </p:sp>
      <p:sp>
        <p:nvSpPr>
          <p:cNvPr id="45" name="Shape 42"/>
          <p:cNvSpPr/>
          <p:nvPr/>
        </p:nvSpPr>
        <p:spPr>
          <a:xfrm>
            <a:off x="4000500" y="6667500"/>
            <a:ext cx="57150" cy="57150"/>
          </a:xfrm>
          <a:prstGeom prst="rect">
            <a:avLst/>
          </a:prstGeom>
          <a:solidFill>
            <a:srgbClr val="3D2F44">
              <a:alpha val="37000"/>
            </a:srgbClr>
          </a:solidFill>
          <a:ln/>
        </p:spPr>
      </p:sp>
      <p:sp>
        <p:nvSpPr>
          <p:cNvPr id="46" name="Shape 43"/>
          <p:cNvSpPr/>
          <p:nvPr/>
        </p:nvSpPr>
        <p:spPr>
          <a:xfrm>
            <a:off x="6477000" y="1714500"/>
            <a:ext cx="57150" cy="57150"/>
          </a:xfrm>
          <a:prstGeom prst="rect">
            <a:avLst/>
          </a:prstGeom>
          <a:solidFill>
            <a:srgbClr val="3D2F44">
              <a:alpha val="37000"/>
            </a:srgbClr>
          </a:solidFill>
          <a:ln/>
        </p:spPr>
      </p:sp>
      <p:sp>
        <p:nvSpPr>
          <p:cNvPr id="47" name="Shape 44"/>
          <p:cNvSpPr/>
          <p:nvPr/>
        </p:nvSpPr>
        <p:spPr>
          <a:xfrm>
            <a:off x="6477000" y="4191000"/>
            <a:ext cx="57150" cy="57150"/>
          </a:xfrm>
          <a:prstGeom prst="rect">
            <a:avLst/>
          </a:prstGeom>
          <a:solidFill>
            <a:srgbClr val="3D2F44">
              <a:alpha val="37000"/>
            </a:srgbClr>
          </a:solidFill>
          <a:ln/>
        </p:spPr>
      </p:sp>
      <p:sp>
        <p:nvSpPr>
          <p:cNvPr id="48" name="Shape 45"/>
          <p:cNvSpPr/>
          <p:nvPr/>
        </p:nvSpPr>
        <p:spPr>
          <a:xfrm>
            <a:off x="6477000" y="6667500"/>
            <a:ext cx="57150" cy="57150"/>
          </a:xfrm>
          <a:prstGeom prst="rect">
            <a:avLst/>
          </a:prstGeom>
          <a:solidFill>
            <a:srgbClr val="3D2F44">
              <a:alpha val="37000"/>
            </a:srgbClr>
          </a:solidFill>
          <a:ln/>
        </p:spPr>
      </p:sp>
      <p:sp>
        <p:nvSpPr>
          <p:cNvPr id="49" name="Shape 46"/>
          <p:cNvSpPr/>
          <p:nvPr/>
        </p:nvSpPr>
        <p:spPr>
          <a:xfrm>
            <a:off x="8953500" y="1714500"/>
            <a:ext cx="57150" cy="57150"/>
          </a:xfrm>
          <a:prstGeom prst="rect">
            <a:avLst/>
          </a:prstGeom>
          <a:solidFill>
            <a:srgbClr val="3D2F44">
              <a:alpha val="37000"/>
            </a:srgbClr>
          </a:solidFill>
          <a:ln/>
        </p:spPr>
      </p:sp>
      <p:sp>
        <p:nvSpPr>
          <p:cNvPr id="50" name="Shape 47"/>
          <p:cNvSpPr/>
          <p:nvPr/>
        </p:nvSpPr>
        <p:spPr>
          <a:xfrm>
            <a:off x="8953500" y="4191000"/>
            <a:ext cx="57150" cy="57150"/>
          </a:xfrm>
          <a:prstGeom prst="rect">
            <a:avLst/>
          </a:prstGeom>
          <a:solidFill>
            <a:srgbClr val="3D2F44">
              <a:alpha val="37000"/>
            </a:srgbClr>
          </a:solidFill>
          <a:ln/>
        </p:spPr>
      </p:sp>
      <p:sp>
        <p:nvSpPr>
          <p:cNvPr id="51" name="Shape 48"/>
          <p:cNvSpPr/>
          <p:nvPr/>
        </p:nvSpPr>
        <p:spPr>
          <a:xfrm>
            <a:off x="8953500" y="6667500"/>
            <a:ext cx="57150" cy="57150"/>
          </a:xfrm>
          <a:prstGeom prst="rect">
            <a:avLst/>
          </a:prstGeom>
          <a:solidFill>
            <a:srgbClr val="3D2F44">
              <a:alpha val="37000"/>
            </a:srgbClr>
          </a:solidFill>
          <a:ln/>
        </p:spPr>
      </p:sp>
      <p:sp>
        <p:nvSpPr>
          <p:cNvPr id="52" name="Shape 49"/>
          <p:cNvSpPr/>
          <p:nvPr/>
        </p:nvSpPr>
        <p:spPr>
          <a:xfrm rot="-840000">
            <a:off x="10572750" y="800100"/>
            <a:ext cx="2286000" cy="1524000"/>
          </a:xfrm>
          <a:prstGeom prst="rect">
            <a:avLst/>
          </a:prstGeom>
          <a:solidFill>
            <a:srgbClr val="A968D6">
              <a:alpha val="50000"/>
            </a:srgbClr>
          </a:solidFill>
          <a:ln/>
        </p:spPr>
      </p:sp>
      <p:sp>
        <p:nvSpPr>
          <p:cNvPr id="53" name="Shape 50"/>
          <p:cNvSpPr/>
          <p:nvPr/>
        </p:nvSpPr>
        <p:spPr>
          <a:xfrm>
            <a:off x="571500" y="6286500"/>
            <a:ext cx="11049000" cy="381000"/>
          </a:xfrm>
          <a:prstGeom prst="rect">
            <a:avLst/>
          </a:prstGeom>
          <a:solidFill>
            <a:srgbClr val="201327"/>
          </a:solidFill>
          <a:ln/>
        </p:spPr>
      </p:sp>
      <p:sp>
        <p:nvSpPr>
          <p:cNvPr id="54" name="Shape 51"/>
          <p:cNvSpPr/>
          <p:nvPr/>
        </p:nvSpPr>
        <p:spPr>
          <a:xfrm>
            <a:off x="914400" y="6372225"/>
            <a:ext cx="10363200" cy="9525"/>
          </a:xfrm>
          <a:prstGeom prst="rect">
            <a:avLst/>
          </a:prstGeom>
          <a:solidFill>
            <a:srgbClr val="3B2D42"/>
          </a:solidFill>
          <a:ln/>
        </p:spPr>
      </p:sp>
      <p:sp>
        <p:nvSpPr>
          <p:cNvPr id="55" name="Text 52"/>
          <p:cNvSpPr txBox="1"/>
          <p:nvPr/>
        </p:nvSpPr>
        <p:spPr>
          <a:xfrm>
            <a:off x="914400" y="649605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C0ADC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56" name="Text 53"/>
          <p:cNvSpPr txBox="1"/>
          <p:nvPr/>
        </p:nvSpPr>
        <p:spPr>
          <a:xfrm>
            <a:off x="4343400" y="6496050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C0ADC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设计作品集 · 灵感辑</a:t>
            </a:r>
            <a:endParaRPr lang="en-US" sz="975" dirty="0"/>
          </a:p>
        </p:txBody>
      </p:sp>
      <p:sp>
        <p:nvSpPr>
          <p:cNvPr id="57" name="Text 54"/>
          <p:cNvSpPr txBox="1"/>
          <p:nvPr/>
        </p:nvSpPr>
        <p:spPr>
          <a:xfrm>
            <a:off x="7848600" y="649605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C0ADC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17 / 20</a:t>
            </a:r>
            <a:endParaRPr lang="en-US" sz="975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20132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A968D6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16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EDD9F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趋势变化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A968D6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A968D6"/>
          </a:solidFill>
          <a:ln/>
        </p:spPr>
      </p:sp>
      <p:graphicFrame>
        <p:nvGraphicFramePr>
          <p:cNvPr id="6" name="Chart 0" descr=""/>
          <p:cNvGraphicFramePr/>
          <p:nvPr/>
        </p:nvGraphicFramePr>
        <p:xfrm>
          <a:off x="1809750" y="1925955"/>
          <a:ext cx="8572500" cy="3408045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7" name="Shape 4"/>
          <p:cNvSpPr/>
          <p:nvPr/>
        </p:nvSpPr>
        <p:spPr>
          <a:xfrm>
            <a:off x="914400" y="5467350"/>
            <a:ext cx="10363200" cy="800100"/>
          </a:xfrm>
          <a:prstGeom prst="roundRect">
            <a:avLst>
              <a:gd name="adj" fmla="val 14286"/>
            </a:avLst>
          </a:prstGeom>
          <a:solidFill>
            <a:srgbClr val="2E2136"/>
          </a:solidFill>
          <a:ln/>
        </p:spPr>
      </p:sp>
      <p:sp>
        <p:nvSpPr>
          <p:cNvPr id="8" name="Shape 5"/>
          <p:cNvSpPr/>
          <p:nvPr/>
        </p:nvSpPr>
        <p:spPr>
          <a:xfrm>
            <a:off x="914400" y="5467350"/>
            <a:ext cx="47625" cy="800100"/>
          </a:xfrm>
          <a:prstGeom prst="rect">
            <a:avLst/>
          </a:prstGeom>
          <a:solidFill>
            <a:srgbClr val="A968D6"/>
          </a:solidFill>
          <a:ln/>
        </p:spPr>
      </p:sp>
      <p:sp>
        <p:nvSpPr>
          <p:cNvPr id="9" name="Text 6"/>
          <p:cNvSpPr txBox="1"/>
          <p:nvPr/>
        </p:nvSpPr>
        <p:spPr>
          <a:xfrm>
            <a:off x="1123950" y="5562600"/>
            <a:ext cx="1143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b="1" spc="195" kern="0" dirty="0">
                <a:solidFill>
                  <a:srgbClr val="A968D6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结论</a:t>
            </a:r>
            <a:endParaRPr lang="en-US" sz="975" dirty="0"/>
          </a:p>
        </p:txBody>
      </p:sp>
      <p:sp>
        <p:nvSpPr>
          <p:cNvPr id="10" name="Text 7"/>
          <p:cNvSpPr txBox="1"/>
          <p:nvPr/>
        </p:nvSpPr>
        <p:spPr>
          <a:xfrm>
            <a:off x="1123950" y="5772150"/>
            <a:ext cx="99441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EDD9F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· 从「品牌视觉」到「其他」，指标下降 24。</a:t>
            </a:r>
            <a:endParaRPr lang="en-US" sz="1050" dirty="0"/>
          </a:p>
        </p:txBody>
      </p:sp>
      <p:sp>
        <p:nvSpPr>
          <p:cNvPr id="11" name="Text 8"/>
          <p:cNvSpPr txBox="1"/>
          <p:nvPr/>
        </p:nvSpPr>
        <p:spPr>
          <a:xfrm>
            <a:off x="1123950" y="5981700"/>
            <a:ext cx="99441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EDD9F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· 峰值在「品牌视觉」（38），谷值在「其他」（14）。</a:t>
            </a:r>
            <a:endParaRPr lang="en-US" sz="1050" dirty="0"/>
          </a:p>
        </p:txBody>
      </p:sp>
      <p:sp>
        <p:nvSpPr>
          <p:cNvPr id="12" name="Shape 9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3B2D42"/>
          </a:solidFill>
          <a:ln/>
        </p:spPr>
      </p:sp>
      <p:sp>
        <p:nvSpPr>
          <p:cNvPr id="13" name="Text 10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0ADC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14" name="Text 11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0ADC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设计作品集 · 灵感辑</a:t>
            </a:r>
            <a:endParaRPr lang="en-US" sz="1050" dirty="0"/>
          </a:p>
        </p:txBody>
      </p:sp>
      <p:sp>
        <p:nvSpPr>
          <p:cNvPr id="15" name="Text 12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0ADC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18 / 20</a:t>
            </a:r>
            <a:endParaRPr lang="en-US" sz="1050" dirty="0"/>
          </a:p>
        </p:txBody>
      </p:sp>
      <p:sp>
        <p:nvSpPr>
          <p:cNvPr id="16" name="Text 13"/>
          <p:cNvSpPr txBox="1"/>
          <p:nvPr/>
        </p:nvSpPr>
        <p:spPr>
          <a:xfrm rot="-1800000">
            <a:off x="2495550" y="3802380"/>
            <a:ext cx="3600450" cy="11620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7" name="Text 14"/>
          <p:cNvSpPr txBox="1"/>
          <p:nvPr/>
        </p:nvSpPr>
        <p:spPr>
          <a:xfrm rot="-1800000">
            <a:off x="6096000" y="3802380"/>
            <a:ext cx="3600450" cy="11620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8" name="Shape 15"/>
          <p:cNvSpPr/>
          <p:nvPr/>
        </p:nvSpPr>
        <p:spPr>
          <a:xfrm>
            <a:off x="571500" y="666750"/>
            <a:ext cx="47625" cy="47625"/>
          </a:xfrm>
          <a:prstGeom prst="rect">
            <a:avLst/>
          </a:prstGeom>
          <a:solidFill>
            <a:srgbClr val="A968D6">
              <a:alpha val="37000"/>
            </a:srgbClr>
          </a:solidFill>
          <a:ln/>
        </p:spPr>
      </p:sp>
      <p:sp>
        <p:nvSpPr>
          <p:cNvPr id="19" name="Shape 16"/>
          <p:cNvSpPr/>
          <p:nvPr/>
        </p:nvSpPr>
        <p:spPr>
          <a:xfrm>
            <a:off x="571500" y="2762250"/>
            <a:ext cx="47625" cy="47625"/>
          </a:xfrm>
          <a:prstGeom prst="rect">
            <a:avLst/>
          </a:prstGeom>
          <a:solidFill>
            <a:srgbClr val="A968D6">
              <a:alpha val="37000"/>
            </a:srgbClr>
          </a:solidFill>
          <a:ln/>
        </p:spPr>
      </p:sp>
      <p:sp>
        <p:nvSpPr>
          <p:cNvPr id="20" name="Shape 17"/>
          <p:cNvSpPr/>
          <p:nvPr/>
        </p:nvSpPr>
        <p:spPr>
          <a:xfrm>
            <a:off x="571500" y="4857750"/>
            <a:ext cx="47625" cy="47625"/>
          </a:xfrm>
          <a:prstGeom prst="rect">
            <a:avLst/>
          </a:prstGeom>
          <a:solidFill>
            <a:srgbClr val="A968D6">
              <a:alpha val="37000"/>
            </a:srgbClr>
          </a:solidFill>
          <a:ln/>
        </p:spPr>
      </p:sp>
      <p:sp>
        <p:nvSpPr>
          <p:cNvPr id="21" name="Shape 18"/>
          <p:cNvSpPr/>
          <p:nvPr/>
        </p:nvSpPr>
        <p:spPr>
          <a:xfrm>
            <a:off x="2667000" y="666750"/>
            <a:ext cx="47625" cy="47625"/>
          </a:xfrm>
          <a:prstGeom prst="rect">
            <a:avLst/>
          </a:prstGeom>
          <a:solidFill>
            <a:srgbClr val="A968D6">
              <a:alpha val="37000"/>
            </a:srgbClr>
          </a:solidFill>
          <a:ln/>
        </p:spPr>
      </p:sp>
      <p:sp>
        <p:nvSpPr>
          <p:cNvPr id="22" name="Shape 19"/>
          <p:cNvSpPr/>
          <p:nvPr/>
        </p:nvSpPr>
        <p:spPr>
          <a:xfrm>
            <a:off x="2667000" y="2762250"/>
            <a:ext cx="47625" cy="47625"/>
          </a:xfrm>
          <a:prstGeom prst="rect">
            <a:avLst/>
          </a:prstGeom>
          <a:solidFill>
            <a:srgbClr val="A968D6">
              <a:alpha val="37000"/>
            </a:srgbClr>
          </a:solidFill>
          <a:ln/>
        </p:spPr>
      </p:sp>
      <p:sp>
        <p:nvSpPr>
          <p:cNvPr id="23" name="Shape 20"/>
          <p:cNvSpPr/>
          <p:nvPr/>
        </p:nvSpPr>
        <p:spPr>
          <a:xfrm>
            <a:off x="2667000" y="4857750"/>
            <a:ext cx="47625" cy="47625"/>
          </a:xfrm>
          <a:prstGeom prst="rect">
            <a:avLst/>
          </a:prstGeom>
          <a:solidFill>
            <a:srgbClr val="A968D6">
              <a:alpha val="37000"/>
            </a:srgbClr>
          </a:solidFill>
          <a:ln/>
        </p:spPr>
      </p:sp>
      <p:sp>
        <p:nvSpPr>
          <p:cNvPr id="24" name="Shape 21"/>
          <p:cNvSpPr/>
          <p:nvPr/>
        </p:nvSpPr>
        <p:spPr>
          <a:xfrm>
            <a:off x="4762500" y="666750"/>
            <a:ext cx="47625" cy="47625"/>
          </a:xfrm>
          <a:prstGeom prst="rect">
            <a:avLst/>
          </a:prstGeom>
          <a:solidFill>
            <a:srgbClr val="A968D6">
              <a:alpha val="37000"/>
            </a:srgbClr>
          </a:solidFill>
          <a:ln/>
        </p:spPr>
      </p:sp>
      <p:sp>
        <p:nvSpPr>
          <p:cNvPr id="25" name="Shape 22"/>
          <p:cNvSpPr/>
          <p:nvPr/>
        </p:nvSpPr>
        <p:spPr>
          <a:xfrm>
            <a:off x="4762500" y="2762250"/>
            <a:ext cx="47625" cy="47625"/>
          </a:xfrm>
          <a:prstGeom prst="rect">
            <a:avLst/>
          </a:prstGeom>
          <a:solidFill>
            <a:srgbClr val="A968D6">
              <a:alpha val="37000"/>
            </a:srgbClr>
          </a:solidFill>
          <a:ln/>
        </p:spPr>
      </p:sp>
      <p:sp>
        <p:nvSpPr>
          <p:cNvPr id="26" name="Shape 23"/>
          <p:cNvSpPr/>
          <p:nvPr/>
        </p:nvSpPr>
        <p:spPr>
          <a:xfrm>
            <a:off x="4762500" y="4857750"/>
            <a:ext cx="47625" cy="47625"/>
          </a:xfrm>
          <a:prstGeom prst="rect">
            <a:avLst/>
          </a:prstGeom>
          <a:solidFill>
            <a:srgbClr val="A968D6">
              <a:alpha val="37000"/>
            </a:srgbClr>
          </a:solidFill>
          <a:ln/>
        </p:spPr>
      </p:sp>
      <p:sp>
        <p:nvSpPr>
          <p:cNvPr id="27" name="Shape 24"/>
          <p:cNvSpPr/>
          <p:nvPr/>
        </p:nvSpPr>
        <p:spPr>
          <a:xfrm>
            <a:off x="6858000" y="666750"/>
            <a:ext cx="47625" cy="47625"/>
          </a:xfrm>
          <a:prstGeom prst="rect">
            <a:avLst/>
          </a:prstGeom>
          <a:solidFill>
            <a:srgbClr val="A968D6">
              <a:alpha val="37000"/>
            </a:srgbClr>
          </a:solidFill>
          <a:ln/>
        </p:spPr>
      </p:sp>
      <p:sp>
        <p:nvSpPr>
          <p:cNvPr id="28" name="Shape 25"/>
          <p:cNvSpPr/>
          <p:nvPr/>
        </p:nvSpPr>
        <p:spPr>
          <a:xfrm>
            <a:off x="6858000" y="2762250"/>
            <a:ext cx="47625" cy="47625"/>
          </a:xfrm>
          <a:prstGeom prst="rect">
            <a:avLst/>
          </a:prstGeom>
          <a:solidFill>
            <a:srgbClr val="A968D6">
              <a:alpha val="37000"/>
            </a:srgbClr>
          </a:solidFill>
          <a:ln/>
        </p:spPr>
      </p:sp>
      <p:sp>
        <p:nvSpPr>
          <p:cNvPr id="29" name="Shape 26"/>
          <p:cNvSpPr/>
          <p:nvPr/>
        </p:nvSpPr>
        <p:spPr>
          <a:xfrm>
            <a:off x="6858000" y="4857750"/>
            <a:ext cx="47625" cy="47625"/>
          </a:xfrm>
          <a:prstGeom prst="rect">
            <a:avLst/>
          </a:prstGeom>
          <a:solidFill>
            <a:srgbClr val="A968D6">
              <a:alpha val="37000"/>
            </a:srgbClr>
          </a:solidFill>
          <a:ln/>
        </p:spPr>
      </p:sp>
      <p:sp>
        <p:nvSpPr>
          <p:cNvPr id="30" name="Shape 27"/>
          <p:cNvSpPr/>
          <p:nvPr/>
        </p:nvSpPr>
        <p:spPr>
          <a:xfrm>
            <a:off x="8953500" y="666750"/>
            <a:ext cx="47625" cy="47625"/>
          </a:xfrm>
          <a:prstGeom prst="rect">
            <a:avLst/>
          </a:prstGeom>
          <a:solidFill>
            <a:srgbClr val="A968D6">
              <a:alpha val="37000"/>
            </a:srgbClr>
          </a:solidFill>
          <a:ln/>
        </p:spPr>
      </p:sp>
      <p:sp>
        <p:nvSpPr>
          <p:cNvPr id="31" name="Shape 28"/>
          <p:cNvSpPr/>
          <p:nvPr/>
        </p:nvSpPr>
        <p:spPr>
          <a:xfrm>
            <a:off x="8953500" y="2762250"/>
            <a:ext cx="47625" cy="47625"/>
          </a:xfrm>
          <a:prstGeom prst="rect">
            <a:avLst/>
          </a:prstGeom>
          <a:solidFill>
            <a:srgbClr val="A968D6">
              <a:alpha val="37000"/>
            </a:srgbClr>
          </a:solidFill>
          <a:ln/>
        </p:spPr>
      </p:sp>
      <p:sp>
        <p:nvSpPr>
          <p:cNvPr id="32" name="Shape 29"/>
          <p:cNvSpPr/>
          <p:nvPr/>
        </p:nvSpPr>
        <p:spPr>
          <a:xfrm>
            <a:off x="8953500" y="4857750"/>
            <a:ext cx="47625" cy="47625"/>
          </a:xfrm>
          <a:prstGeom prst="rect">
            <a:avLst/>
          </a:prstGeom>
          <a:solidFill>
            <a:srgbClr val="A968D6">
              <a:alpha val="37000"/>
            </a:srgbClr>
          </a:solidFill>
          <a:ln/>
        </p:spPr>
      </p:sp>
      <p:sp>
        <p:nvSpPr>
          <p:cNvPr id="33" name="Shape 30"/>
          <p:cNvSpPr/>
          <p:nvPr/>
        </p:nvSpPr>
        <p:spPr>
          <a:xfrm>
            <a:off x="11049000" y="666750"/>
            <a:ext cx="47625" cy="47625"/>
          </a:xfrm>
          <a:prstGeom prst="rect">
            <a:avLst/>
          </a:prstGeom>
          <a:solidFill>
            <a:srgbClr val="A968D6">
              <a:alpha val="37000"/>
            </a:srgbClr>
          </a:solidFill>
          <a:ln/>
        </p:spPr>
      </p:sp>
      <p:sp>
        <p:nvSpPr>
          <p:cNvPr id="34" name="Shape 31"/>
          <p:cNvSpPr/>
          <p:nvPr/>
        </p:nvSpPr>
        <p:spPr>
          <a:xfrm>
            <a:off x="11049000" y="2762250"/>
            <a:ext cx="47625" cy="47625"/>
          </a:xfrm>
          <a:prstGeom prst="rect">
            <a:avLst/>
          </a:prstGeom>
          <a:solidFill>
            <a:srgbClr val="A968D6">
              <a:alpha val="37000"/>
            </a:srgbClr>
          </a:solidFill>
          <a:ln/>
        </p:spPr>
      </p:sp>
      <p:sp>
        <p:nvSpPr>
          <p:cNvPr id="35" name="Shape 32"/>
          <p:cNvSpPr/>
          <p:nvPr/>
        </p:nvSpPr>
        <p:spPr>
          <a:xfrm>
            <a:off x="11049000" y="4857750"/>
            <a:ext cx="47625" cy="47625"/>
          </a:xfrm>
          <a:prstGeom prst="rect">
            <a:avLst/>
          </a:prstGeom>
          <a:solidFill>
            <a:srgbClr val="A968D6">
              <a:alpha val="37000"/>
            </a:srgbClr>
          </a:solidFill>
          <a:ln/>
        </p:spPr>
      </p:sp>
      <p:sp>
        <p:nvSpPr>
          <p:cNvPr id="36" name="Shape 33"/>
          <p:cNvSpPr/>
          <p:nvPr/>
        </p:nvSpPr>
        <p:spPr>
          <a:xfrm>
            <a:off x="1524000" y="1714500"/>
            <a:ext cx="57150" cy="57150"/>
          </a:xfrm>
          <a:prstGeom prst="rect">
            <a:avLst/>
          </a:prstGeom>
          <a:solidFill>
            <a:srgbClr val="3D2F44">
              <a:alpha val="37000"/>
            </a:srgbClr>
          </a:solidFill>
          <a:ln/>
        </p:spPr>
      </p:sp>
      <p:sp>
        <p:nvSpPr>
          <p:cNvPr id="37" name="Shape 34"/>
          <p:cNvSpPr/>
          <p:nvPr/>
        </p:nvSpPr>
        <p:spPr>
          <a:xfrm>
            <a:off x="1524000" y="4191000"/>
            <a:ext cx="57150" cy="57150"/>
          </a:xfrm>
          <a:prstGeom prst="rect">
            <a:avLst/>
          </a:prstGeom>
          <a:solidFill>
            <a:srgbClr val="3D2F44">
              <a:alpha val="37000"/>
            </a:srgbClr>
          </a:solidFill>
          <a:ln/>
        </p:spPr>
      </p:sp>
      <p:sp>
        <p:nvSpPr>
          <p:cNvPr id="38" name="Shape 35"/>
          <p:cNvSpPr/>
          <p:nvPr/>
        </p:nvSpPr>
        <p:spPr>
          <a:xfrm>
            <a:off x="1524000" y="6667500"/>
            <a:ext cx="57150" cy="57150"/>
          </a:xfrm>
          <a:prstGeom prst="rect">
            <a:avLst/>
          </a:prstGeom>
          <a:solidFill>
            <a:srgbClr val="3D2F44">
              <a:alpha val="37000"/>
            </a:srgbClr>
          </a:solidFill>
          <a:ln/>
        </p:spPr>
      </p:sp>
      <p:sp>
        <p:nvSpPr>
          <p:cNvPr id="39" name="Shape 36"/>
          <p:cNvSpPr/>
          <p:nvPr/>
        </p:nvSpPr>
        <p:spPr>
          <a:xfrm>
            <a:off x="4000500" y="1714500"/>
            <a:ext cx="57150" cy="57150"/>
          </a:xfrm>
          <a:prstGeom prst="rect">
            <a:avLst/>
          </a:prstGeom>
          <a:solidFill>
            <a:srgbClr val="3D2F44">
              <a:alpha val="37000"/>
            </a:srgbClr>
          </a:solidFill>
          <a:ln/>
        </p:spPr>
      </p:sp>
      <p:sp>
        <p:nvSpPr>
          <p:cNvPr id="40" name="Shape 37"/>
          <p:cNvSpPr/>
          <p:nvPr/>
        </p:nvSpPr>
        <p:spPr>
          <a:xfrm>
            <a:off x="4000500" y="4191000"/>
            <a:ext cx="57150" cy="57150"/>
          </a:xfrm>
          <a:prstGeom prst="rect">
            <a:avLst/>
          </a:prstGeom>
          <a:solidFill>
            <a:srgbClr val="3D2F44">
              <a:alpha val="37000"/>
            </a:srgbClr>
          </a:solidFill>
          <a:ln/>
        </p:spPr>
      </p:sp>
      <p:sp>
        <p:nvSpPr>
          <p:cNvPr id="41" name="Shape 38"/>
          <p:cNvSpPr/>
          <p:nvPr/>
        </p:nvSpPr>
        <p:spPr>
          <a:xfrm>
            <a:off x="4000500" y="6667500"/>
            <a:ext cx="57150" cy="57150"/>
          </a:xfrm>
          <a:prstGeom prst="rect">
            <a:avLst/>
          </a:prstGeom>
          <a:solidFill>
            <a:srgbClr val="3D2F44">
              <a:alpha val="37000"/>
            </a:srgbClr>
          </a:solidFill>
          <a:ln/>
        </p:spPr>
      </p:sp>
      <p:sp>
        <p:nvSpPr>
          <p:cNvPr id="42" name="Shape 39"/>
          <p:cNvSpPr/>
          <p:nvPr/>
        </p:nvSpPr>
        <p:spPr>
          <a:xfrm>
            <a:off x="6477000" y="1714500"/>
            <a:ext cx="57150" cy="57150"/>
          </a:xfrm>
          <a:prstGeom prst="rect">
            <a:avLst/>
          </a:prstGeom>
          <a:solidFill>
            <a:srgbClr val="3D2F44">
              <a:alpha val="37000"/>
            </a:srgbClr>
          </a:solidFill>
          <a:ln/>
        </p:spPr>
      </p:sp>
      <p:sp>
        <p:nvSpPr>
          <p:cNvPr id="43" name="Shape 40"/>
          <p:cNvSpPr/>
          <p:nvPr/>
        </p:nvSpPr>
        <p:spPr>
          <a:xfrm>
            <a:off x="6477000" y="4191000"/>
            <a:ext cx="57150" cy="57150"/>
          </a:xfrm>
          <a:prstGeom prst="rect">
            <a:avLst/>
          </a:prstGeom>
          <a:solidFill>
            <a:srgbClr val="3D2F44">
              <a:alpha val="37000"/>
            </a:srgbClr>
          </a:solidFill>
          <a:ln/>
        </p:spPr>
      </p:sp>
      <p:sp>
        <p:nvSpPr>
          <p:cNvPr id="44" name="Shape 41"/>
          <p:cNvSpPr/>
          <p:nvPr/>
        </p:nvSpPr>
        <p:spPr>
          <a:xfrm>
            <a:off x="6477000" y="6667500"/>
            <a:ext cx="57150" cy="57150"/>
          </a:xfrm>
          <a:prstGeom prst="rect">
            <a:avLst/>
          </a:prstGeom>
          <a:solidFill>
            <a:srgbClr val="3D2F44">
              <a:alpha val="37000"/>
            </a:srgbClr>
          </a:solidFill>
          <a:ln/>
        </p:spPr>
      </p:sp>
      <p:sp>
        <p:nvSpPr>
          <p:cNvPr id="45" name="Shape 42"/>
          <p:cNvSpPr/>
          <p:nvPr/>
        </p:nvSpPr>
        <p:spPr>
          <a:xfrm>
            <a:off x="8953500" y="1714500"/>
            <a:ext cx="57150" cy="57150"/>
          </a:xfrm>
          <a:prstGeom prst="rect">
            <a:avLst/>
          </a:prstGeom>
          <a:solidFill>
            <a:srgbClr val="3D2F44">
              <a:alpha val="37000"/>
            </a:srgbClr>
          </a:solidFill>
          <a:ln/>
        </p:spPr>
      </p:sp>
      <p:sp>
        <p:nvSpPr>
          <p:cNvPr id="46" name="Shape 43"/>
          <p:cNvSpPr/>
          <p:nvPr/>
        </p:nvSpPr>
        <p:spPr>
          <a:xfrm>
            <a:off x="8953500" y="4191000"/>
            <a:ext cx="57150" cy="57150"/>
          </a:xfrm>
          <a:prstGeom prst="rect">
            <a:avLst/>
          </a:prstGeom>
          <a:solidFill>
            <a:srgbClr val="3D2F44">
              <a:alpha val="37000"/>
            </a:srgbClr>
          </a:solidFill>
          <a:ln/>
        </p:spPr>
      </p:sp>
      <p:sp>
        <p:nvSpPr>
          <p:cNvPr id="47" name="Shape 44"/>
          <p:cNvSpPr/>
          <p:nvPr/>
        </p:nvSpPr>
        <p:spPr>
          <a:xfrm>
            <a:off x="8953500" y="6667500"/>
            <a:ext cx="57150" cy="57150"/>
          </a:xfrm>
          <a:prstGeom prst="rect">
            <a:avLst/>
          </a:prstGeom>
          <a:solidFill>
            <a:srgbClr val="3D2F44">
              <a:alpha val="37000"/>
            </a:srgbClr>
          </a:solidFill>
          <a:ln/>
        </p:spPr>
      </p:sp>
      <p:sp>
        <p:nvSpPr>
          <p:cNvPr id="48" name="Shape 45"/>
          <p:cNvSpPr/>
          <p:nvPr/>
        </p:nvSpPr>
        <p:spPr>
          <a:xfrm rot="-840000">
            <a:off x="10572750" y="800100"/>
            <a:ext cx="2286000" cy="1524000"/>
          </a:xfrm>
          <a:prstGeom prst="rect">
            <a:avLst/>
          </a:prstGeom>
          <a:solidFill>
            <a:srgbClr val="A968D6">
              <a:alpha val="50000"/>
            </a:srgbClr>
          </a:solidFill>
          <a:ln/>
        </p:spPr>
      </p:sp>
      <p:sp>
        <p:nvSpPr>
          <p:cNvPr id="49" name="Shape 46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201327"/>
          </a:solidFill>
          <a:ln/>
        </p:spPr>
      </p:sp>
      <p:sp>
        <p:nvSpPr>
          <p:cNvPr id="50" name="Shape 47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3B2D42"/>
          </a:solidFill>
          <a:ln/>
        </p:spPr>
      </p:sp>
      <p:sp>
        <p:nvSpPr>
          <p:cNvPr id="51" name="Text 48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0ADC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52" name="Text 49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0ADC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设计作品集 · 灵感辑</a:t>
            </a:r>
            <a:endParaRPr lang="en-US" sz="1050" dirty="0"/>
          </a:p>
        </p:txBody>
      </p:sp>
      <p:sp>
        <p:nvSpPr>
          <p:cNvPr id="53" name="Text 50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0ADC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18 / 20</a:t>
            </a:r>
            <a:endParaRPr lang="en-US" sz="105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2C143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76200"/>
          </a:xfrm>
          <a:prstGeom prst="rect">
            <a:avLst/>
          </a:prstGeom>
          <a:solidFill>
            <a:srgbClr val="A968D6"/>
          </a:solidFill>
          <a:ln/>
        </p:spPr>
      </p:sp>
      <p:sp>
        <p:nvSpPr>
          <p:cNvPr id="3" name="Shape 1"/>
          <p:cNvSpPr/>
          <p:nvPr/>
        </p:nvSpPr>
        <p:spPr>
          <a:xfrm>
            <a:off x="9144000" y="3143250"/>
            <a:ext cx="4095750" cy="4095750"/>
          </a:xfrm>
          <a:prstGeom prst="ellipse">
            <a:avLst/>
          </a:prstGeom>
          <a:solidFill>
            <a:srgbClr val="A968D6">
              <a:alpha val="14000"/>
            </a:srgbClr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914400" y="838200"/>
            <a:ext cx="95250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25" b="1" spc="428" kern="0" dirty="0">
                <a:solidFill>
                  <a:srgbClr val="C0B9C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SUMMARY</a:t>
            </a:r>
            <a:endParaRPr lang="en-US" sz="1125" dirty="0"/>
          </a:p>
        </p:txBody>
      </p:sp>
      <p:sp>
        <p:nvSpPr>
          <p:cNvPr id="5" name="Text 3"/>
          <p:cNvSpPr txBox="1"/>
          <p:nvPr/>
        </p:nvSpPr>
        <p:spPr>
          <a:xfrm>
            <a:off x="914400" y="1123950"/>
            <a:ext cx="10363200" cy="666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总结与下一步</a:t>
            </a:r>
            <a:endParaRPr lang="en-US" sz="3450" dirty="0"/>
          </a:p>
        </p:txBody>
      </p:sp>
      <p:sp>
        <p:nvSpPr>
          <p:cNvPr id="6" name="Text 4"/>
          <p:cNvSpPr txBox="1"/>
          <p:nvPr/>
        </p:nvSpPr>
        <p:spPr>
          <a:xfrm>
            <a:off x="914400" y="2133600"/>
            <a:ext cx="6667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D8BBE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</a:t>
            </a:r>
            <a:endParaRPr lang="en-US" sz="1950" dirty="0"/>
          </a:p>
        </p:txBody>
      </p:sp>
      <p:sp>
        <p:nvSpPr>
          <p:cNvPr id="7" name="Text 5"/>
          <p:cNvSpPr txBox="1"/>
          <p:nvPr/>
        </p:nvSpPr>
        <p:spPr>
          <a:xfrm>
            <a:off x="1676400" y="2171700"/>
            <a:ext cx="85725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创作理念</a:t>
            </a:r>
            <a:endParaRPr lang="en-US" sz="1650" dirty="0"/>
          </a:p>
        </p:txBody>
      </p:sp>
      <p:sp>
        <p:nvSpPr>
          <p:cNvPr id="8" name="Shape 6"/>
          <p:cNvSpPr/>
          <p:nvPr/>
        </p:nvSpPr>
        <p:spPr>
          <a:xfrm>
            <a:off x="1676400" y="2686050"/>
            <a:ext cx="8610600" cy="9525"/>
          </a:xfrm>
          <a:prstGeom prst="rect">
            <a:avLst/>
          </a:prstGeom>
          <a:solidFill>
            <a:srgbClr val="C0B9C5"/>
          </a:solidFill>
          <a:ln/>
        </p:spPr>
      </p:sp>
      <p:sp>
        <p:nvSpPr>
          <p:cNvPr id="9" name="Text 7"/>
          <p:cNvSpPr txBox="1"/>
          <p:nvPr/>
        </p:nvSpPr>
        <p:spPr>
          <a:xfrm>
            <a:off x="914400" y="2838450"/>
            <a:ext cx="6667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D8BBE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</a:t>
            </a:r>
            <a:endParaRPr lang="en-US" sz="1950" dirty="0"/>
          </a:p>
        </p:txBody>
      </p:sp>
      <p:sp>
        <p:nvSpPr>
          <p:cNvPr id="10" name="Text 8"/>
          <p:cNvSpPr txBox="1"/>
          <p:nvPr/>
        </p:nvSpPr>
        <p:spPr>
          <a:xfrm>
            <a:off x="1676400" y="2876550"/>
            <a:ext cx="85725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系列作品</a:t>
            </a:r>
            <a:endParaRPr lang="en-US" sz="1650" dirty="0"/>
          </a:p>
        </p:txBody>
      </p:sp>
      <p:sp>
        <p:nvSpPr>
          <p:cNvPr id="11" name="Shape 9"/>
          <p:cNvSpPr/>
          <p:nvPr/>
        </p:nvSpPr>
        <p:spPr>
          <a:xfrm>
            <a:off x="1676400" y="3390900"/>
            <a:ext cx="8610600" cy="9525"/>
          </a:xfrm>
          <a:prstGeom prst="rect">
            <a:avLst/>
          </a:prstGeom>
          <a:solidFill>
            <a:srgbClr val="C0B9C5"/>
          </a:solidFill>
          <a:ln/>
        </p:spPr>
      </p:sp>
      <p:sp>
        <p:nvSpPr>
          <p:cNvPr id="12" name="Text 10"/>
          <p:cNvSpPr txBox="1"/>
          <p:nvPr/>
        </p:nvSpPr>
        <p:spPr>
          <a:xfrm>
            <a:off x="914400" y="3543300"/>
            <a:ext cx="6667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D8BBE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</a:t>
            </a:r>
            <a:endParaRPr lang="en-US" sz="1950" dirty="0"/>
          </a:p>
        </p:txBody>
      </p:sp>
      <p:sp>
        <p:nvSpPr>
          <p:cNvPr id="13" name="Text 11"/>
          <p:cNvSpPr txBox="1"/>
          <p:nvPr/>
        </p:nvSpPr>
        <p:spPr>
          <a:xfrm>
            <a:off x="1676400" y="3581400"/>
            <a:ext cx="85725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方法与工具</a:t>
            </a:r>
            <a:endParaRPr lang="en-US" sz="1650" dirty="0"/>
          </a:p>
        </p:txBody>
      </p:sp>
      <p:sp>
        <p:nvSpPr>
          <p:cNvPr id="14" name="Shape 12"/>
          <p:cNvSpPr/>
          <p:nvPr/>
        </p:nvSpPr>
        <p:spPr>
          <a:xfrm>
            <a:off x="1676400" y="4095750"/>
            <a:ext cx="8610600" cy="9525"/>
          </a:xfrm>
          <a:prstGeom prst="rect">
            <a:avLst/>
          </a:prstGeom>
          <a:solidFill>
            <a:srgbClr val="C0B9C5"/>
          </a:solidFill>
          <a:ln/>
        </p:spPr>
      </p:sp>
      <p:sp>
        <p:nvSpPr>
          <p:cNvPr id="15" name="Text 13"/>
          <p:cNvSpPr txBox="1"/>
          <p:nvPr/>
        </p:nvSpPr>
        <p:spPr>
          <a:xfrm>
            <a:off x="914400" y="4248150"/>
            <a:ext cx="6667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D8BBE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04</a:t>
            </a:r>
            <a:endParaRPr lang="en-US" sz="1950" dirty="0"/>
          </a:p>
        </p:txBody>
      </p:sp>
      <p:sp>
        <p:nvSpPr>
          <p:cNvPr id="16" name="Text 14"/>
          <p:cNvSpPr txBox="1"/>
          <p:nvPr/>
        </p:nvSpPr>
        <p:spPr>
          <a:xfrm>
            <a:off x="1676400" y="4286250"/>
            <a:ext cx="85725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下一步</a:t>
            </a:r>
            <a:endParaRPr lang="en-US" sz="1650" dirty="0"/>
          </a:p>
        </p:txBody>
      </p:sp>
      <p:sp>
        <p:nvSpPr>
          <p:cNvPr id="17" name="Shape 15"/>
          <p:cNvSpPr/>
          <p:nvPr/>
        </p:nvSpPr>
        <p:spPr>
          <a:xfrm>
            <a:off x="914400" y="5391150"/>
            <a:ext cx="10363200" cy="533400"/>
          </a:xfrm>
          <a:prstGeom prst="roundRect">
            <a:avLst>
              <a:gd name="adj" fmla="val 17857"/>
            </a:avLst>
          </a:prstGeom>
          <a:solidFill>
            <a:srgbClr val="A968D6">
              <a:alpha val="22000"/>
            </a:srgbClr>
          </a:solidFill>
          <a:ln/>
        </p:spPr>
      </p:sp>
      <p:sp>
        <p:nvSpPr>
          <p:cNvPr id="18" name="Text 16"/>
          <p:cNvSpPr txBox="1"/>
          <p:nvPr/>
        </p:nvSpPr>
        <p:spPr>
          <a:xfrm>
            <a:off x="1143000" y="5534025"/>
            <a:ext cx="1524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00" b="1" dirty="0">
                <a:solidFill>
                  <a:srgbClr val="D8BBE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下一步</a:t>
            </a:r>
            <a:endParaRPr lang="en-US" sz="1200" dirty="0"/>
          </a:p>
        </p:txBody>
      </p:sp>
      <p:sp>
        <p:nvSpPr>
          <p:cNvPr id="19" name="Text 17"/>
          <p:cNvSpPr txBox="1"/>
          <p:nvPr/>
        </p:nvSpPr>
        <p:spPr>
          <a:xfrm>
            <a:off x="2667000" y="5524500"/>
            <a:ext cx="83820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3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按既定节奏推进，持续迭代优化</a:t>
            </a:r>
            <a:endParaRPr lang="en-US" sz="1350" dirty="0"/>
          </a:p>
        </p:txBody>
      </p:sp>
      <p:sp>
        <p:nvSpPr>
          <p:cNvPr id="20" name="Text 18"/>
          <p:cNvSpPr txBox="1"/>
          <p:nvPr/>
        </p:nvSpPr>
        <p:spPr>
          <a:xfrm>
            <a:off x="914400" y="643890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C0B9C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设计作品集 · 灵感辑</a:t>
            </a:r>
            <a:endParaRPr lang="en-US" sz="975" dirty="0"/>
          </a:p>
        </p:txBody>
      </p:sp>
      <p:sp>
        <p:nvSpPr>
          <p:cNvPr id="21" name="Shape 19"/>
          <p:cNvSpPr/>
          <p:nvPr/>
        </p:nvSpPr>
        <p:spPr>
          <a:xfrm>
            <a:off x="571500" y="666750"/>
            <a:ext cx="47625" cy="47625"/>
          </a:xfrm>
          <a:prstGeom prst="rect">
            <a:avLst/>
          </a:prstGeom>
          <a:solidFill>
            <a:srgbClr val="A968D6">
              <a:alpha val="37000"/>
            </a:srgbClr>
          </a:solidFill>
          <a:ln/>
        </p:spPr>
      </p:sp>
      <p:sp>
        <p:nvSpPr>
          <p:cNvPr id="22" name="Shape 20"/>
          <p:cNvSpPr/>
          <p:nvPr/>
        </p:nvSpPr>
        <p:spPr>
          <a:xfrm>
            <a:off x="571500" y="2762250"/>
            <a:ext cx="47625" cy="47625"/>
          </a:xfrm>
          <a:prstGeom prst="rect">
            <a:avLst/>
          </a:prstGeom>
          <a:solidFill>
            <a:srgbClr val="A968D6">
              <a:alpha val="37000"/>
            </a:srgbClr>
          </a:solidFill>
          <a:ln/>
        </p:spPr>
      </p:sp>
      <p:sp>
        <p:nvSpPr>
          <p:cNvPr id="23" name="Shape 21"/>
          <p:cNvSpPr/>
          <p:nvPr/>
        </p:nvSpPr>
        <p:spPr>
          <a:xfrm>
            <a:off x="571500" y="4857750"/>
            <a:ext cx="47625" cy="47625"/>
          </a:xfrm>
          <a:prstGeom prst="rect">
            <a:avLst/>
          </a:prstGeom>
          <a:solidFill>
            <a:srgbClr val="A968D6">
              <a:alpha val="37000"/>
            </a:srgbClr>
          </a:solidFill>
          <a:ln/>
        </p:spPr>
      </p:sp>
      <p:sp>
        <p:nvSpPr>
          <p:cNvPr id="24" name="Shape 22"/>
          <p:cNvSpPr/>
          <p:nvPr/>
        </p:nvSpPr>
        <p:spPr>
          <a:xfrm>
            <a:off x="2667000" y="666750"/>
            <a:ext cx="47625" cy="47625"/>
          </a:xfrm>
          <a:prstGeom prst="rect">
            <a:avLst/>
          </a:prstGeom>
          <a:solidFill>
            <a:srgbClr val="A968D6">
              <a:alpha val="37000"/>
            </a:srgbClr>
          </a:solidFill>
          <a:ln/>
        </p:spPr>
      </p:sp>
      <p:sp>
        <p:nvSpPr>
          <p:cNvPr id="25" name="Shape 23"/>
          <p:cNvSpPr/>
          <p:nvPr/>
        </p:nvSpPr>
        <p:spPr>
          <a:xfrm>
            <a:off x="2667000" y="2762250"/>
            <a:ext cx="47625" cy="47625"/>
          </a:xfrm>
          <a:prstGeom prst="rect">
            <a:avLst/>
          </a:prstGeom>
          <a:solidFill>
            <a:srgbClr val="A968D6">
              <a:alpha val="37000"/>
            </a:srgbClr>
          </a:solidFill>
          <a:ln/>
        </p:spPr>
      </p:sp>
      <p:sp>
        <p:nvSpPr>
          <p:cNvPr id="26" name="Shape 24"/>
          <p:cNvSpPr/>
          <p:nvPr/>
        </p:nvSpPr>
        <p:spPr>
          <a:xfrm>
            <a:off x="2667000" y="4857750"/>
            <a:ext cx="47625" cy="47625"/>
          </a:xfrm>
          <a:prstGeom prst="rect">
            <a:avLst/>
          </a:prstGeom>
          <a:solidFill>
            <a:srgbClr val="A968D6">
              <a:alpha val="37000"/>
            </a:srgbClr>
          </a:solidFill>
          <a:ln/>
        </p:spPr>
      </p:sp>
      <p:sp>
        <p:nvSpPr>
          <p:cNvPr id="27" name="Shape 25"/>
          <p:cNvSpPr/>
          <p:nvPr/>
        </p:nvSpPr>
        <p:spPr>
          <a:xfrm>
            <a:off x="4762500" y="666750"/>
            <a:ext cx="47625" cy="47625"/>
          </a:xfrm>
          <a:prstGeom prst="rect">
            <a:avLst/>
          </a:prstGeom>
          <a:solidFill>
            <a:srgbClr val="A968D6">
              <a:alpha val="37000"/>
            </a:srgbClr>
          </a:solidFill>
          <a:ln/>
        </p:spPr>
      </p:sp>
      <p:sp>
        <p:nvSpPr>
          <p:cNvPr id="28" name="Shape 26"/>
          <p:cNvSpPr/>
          <p:nvPr/>
        </p:nvSpPr>
        <p:spPr>
          <a:xfrm>
            <a:off x="4762500" y="2762250"/>
            <a:ext cx="47625" cy="47625"/>
          </a:xfrm>
          <a:prstGeom prst="rect">
            <a:avLst/>
          </a:prstGeom>
          <a:solidFill>
            <a:srgbClr val="A968D6">
              <a:alpha val="37000"/>
            </a:srgbClr>
          </a:solidFill>
          <a:ln/>
        </p:spPr>
      </p:sp>
      <p:sp>
        <p:nvSpPr>
          <p:cNvPr id="29" name="Shape 27"/>
          <p:cNvSpPr/>
          <p:nvPr/>
        </p:nvSpPr>
        <p:spPr>
          <a:xfrm>
            <a:off x="4762500" y="4857750"/>
            <a:ext cx="47625" cy="47625"/>
          </a:xfrm>
          <a:prstGeom prst="rect">
            <a:avLst/>
          </a:prstGeom>
          <a:solidFill>
            <a:srgbClr val="A968D6">
              <a:alpha val="37000"/>
            </a:srgbClr>
          </a:solidFill>
          <a:ln/>
        </p:spPr>
      </p:sp>
      <p:sp>
        <p:nvSpPr>
          <p:cNvPr id="30" name="Shape 28"/>
          <p:cNvSpPr/>
          <p:nvPr/>
        </p:nvSpPr>
        <p:spPr>
          <a:xfrm>
            <a:off x="6858000" y="666750"/>
            <a:ext cx="47625" cy="47625"/>
          </a:xfrm>
          <a:prstGeom prst="rect">
            <a:avLst/>
          </a:prstGeom>
          <a:solidFill>
            <a:srgbClr val="A968D6">
              <a:alpha val="37000"/>
            </a:srgbClr>
          </a:solidFill>
          <a:ln/>
        </p:spPr>
      </p:sp>
      <p:sp>
        <p:nvSpPr>
          <p:cNvPr id="31" name="Shape 29"/>
          <p:cNvSpPr/>
          <p:nvPr/>
        </p:nvSpPr>
        <p:spPr>
          <a:xfrm>
            <a:off x="6858000" y="2762250"/>
            <a:ext cx="47625" cy="47625"/>
          </a:xfrm>
          <a:prstGeom prst="rect">
            <a:avLst/>
          </a:prstGeom>
          <a:solidFill>
            <a:srgbClr val="A968D6">
              <a:alpha val="37000"/>
            </a:srgbClr>
          </a:solidFill>
          <a:ln/>
        </p:spPr>
      </p:sp>
      <p:sp>
        <p:nvSpPr>
          <p:cNvPr id="32" name="Shape 30"/>
          <p:cNvSpPr/>
          <p:nvPr/>
        </p:nvSpPr>
        <p:spPr>
          <a:xfrm>
            <a:off x="6858000" y="4857750"/>
            <a:ext cx="47625" cy="47625"/>
          </a:xfrm>
          <a:prstGeom prst="rect">
            <a:avLst/>
          </a:prstGeom>
          <a:solidFill>
            <a:srgbClr val="A968D6">
              <a:alpha val="37000"/>
            </a:srgbClr>
          </a:solidFill>
          <a:ln/>
        </p:spPr>
      </p:sp>
      <p:sp>
        <p:nvSpPr>
          <p:cNvPr id="33" name="Shape 31"/>
          <p:cNvSpPr/>
          <p:nvPr/>
        </p:nvSpPr>
        <p:spPr>
          <a:xfrm>
            <a:off x="8953500" y="666750"/>
            <a:ext cx="47625" cy="47625"/>
          </a:xfrm>
          <a:prstGeom prst="rect">
            <a:avLst/>
          </a:prstGeom>
          <a:solidFill>
            <a:srgbClr val="A968D6">
              <a:alpha val="37000"/>
            </a:srgbClr>
          </a:solidFill>
          <a:ln/>
        </p:spPr>
      </p:sp>
      <p:sp>
        <p:nvSpPr>
          <p:cNvPr id="34" name="Shape 32"/>
          <p:cNvSpPr/>
          <p:nvPr/>
        </p:nvSpPr>
        <p:spPr>
          <a:xfrm>
            <a:off x="8953500" y="2762250"/>
            <a:ext cx="47625" cy="47625"/>
          </a:xfrm>
          <a:prstGeom prst="rect">
            <a:avLst/>
          </a:prstGeom>
          <a:solidFill>
            <a:srgbClr val="A968D6">
              <a:alpha val="37000"/>
            </a:srgbClr>
          </a:solidFill>
          <a:ln/>
        </p:spPr>
      </p:sp>
      <p:sp>
        <p:nvSpPr>
          <p:cNvPr id="35" name="Shape 33"/>
          <p:cNvSpPr/>
          <p:nvPr/>
        </p:nvSpPr>
        <p:spPr>
          <a:xfrm>
            <a:off x="8953500" y="4857750"/>
            <a:ext cx="47625" cy="47625"/>
          </a:xfrm>
          <a:prstGeom prst="rect">
            <a:avLst/>
          </a:prstGeom>
          <a:solidFill>
            <a:srgbClr val="A968D6">
              <a:alpha val="37000"/>
            </a:srgbClr>
          </a:solidFill>
          <a:ln/>
        </p:spPr>
      </p:sp>
      <p:sp>
        <p:nvSpPr>
          <p:cNvPr id="36" name="Shape 34"/>
          <p:cNvSpPr/>
          <p:nvPr/>
        </p:nvSpPr>
        <p:spPr>
          <a:xfrm>
            <a:off x="11049000" y="666750"/>
            <a:ext cx="47625" cy="47625"/>
          </a:xfrm>
          <a:prstGeom prst="rect">
            <a:avLst/>
          </a:prstGeom>
          <a:solidFill>
            <a:srgbClr val="A968D6">
              <a:alpha val="37000"/>
            </a:srgbClr>
          </a:solidFill>
          <a:ln/>
        </p:spPr>
      </p:sp>
      <p:sp>
        <p:nvSpPr>
          <p:cNvPr id="37" name="Shape 35"/>
          <p:cNvSpPr/>
          <p:nvPr/>
        </p:nvSpPr>
        <p:spPr>
          <a:xfrm>
            <a:off x="11049000" y="2762250"/>
            <a:ext cx="47625" cy="47625"/>
          </a:xfrm>
          <a:prstGeom prst="rect">
            <a:avLst/>
          </a:prstGeom>
          <a:solidFill>
            <a:srgbClr val="A968D6">
              <a:alpha val="37000"/>
            </a:srgbClr>
          </a:solidFill>
          <a:ln/>
        </p:spPr>
      </p:sp>
      <p:sp>
        <p:nvSpPr>
          <p:cNvPr id="38" name="Shape 36"/>
          <p:cNvSpPr/>
          <p:nvPr/>
        </p:nvSpPr>
        <p:spPr>
          <a:xfrm>
            <a:off x="11049000" y="4857750"/>
            <a:ext cx="47625" cy="47625"/>
          </a:xfrm>
          <a:prstGeom prst="rect">
            <a:avLst/>
          </a:prstGeom>
          <a:solidFill>
            <a:srgbClr val="A968D6">
              <a:alpha val="37000"/>
            </a:srgbClr>
          </a:solidFill>
          <a:ln/>
        </p:spPr>
      </p:sp>
      <p:sp>
        <p:nvSpPr>
          <p:cNvPr id="39" name="Shape 37"/>
          <p:cNvSpPr/>
          <p:nvPr/>
        </p:nvSpPr>
        <p:spPr>
          <a:xfrm>
            <a:off x="1524000" y="1714500"/>
            <a:ext cx="57150" cy="57150"/>
          </a:xfrm>
          <a:prstGeom prst="rect">
            <a:avLst/>
          </a:prstGeom>
          <a:solidFill>
            <a:srgbClr val="3D2F44">
              <a:alpha val="37000"/>
            </a:srgbClr>
          </a:solidFill>
          <a:ln/>
        </p:spPr>
      </p:sp>
      <p:sp>
        <p:nvSpPr>
          <p:cNvPr id="40" name="Shape 38"/>
          <p:cNvSpPr/>
          <p:nvPr/>
        </p:nvSpPr>
        <p:spPr>
          <a:xfrm>
            <a:off x="1524000" y="4191000"/>
            <a:ext cx="57150" cy="57150"/>
          </a:xfrm>
          <a:prstGeom prst="rect">
            <a:avLst/>
          </a:prstGeom>
          <a:solidFill>
            <a:srgbClr val="3D2F44">
              <a:alpha val="37000"/>
            </a:srgbClr>
          </a:solidFill>
          <a:ln/>
        </p:spPr>
      </p:sp>
      <p:sp>
        <p:nvSpPr>
          <p:cNvPr id="41" name="Shape 39"/>
          <p:cNvSpPr/>
          <p:nvPr/>
        </p:nvSpPr>
        <p:spPr>
          <a:xfrm>
            <a:off x="1524000" y="6667500"/>
            <a:ext cx="57150" cy="57150"/>
          </a:xfrm>
          <a:prstGeom prst="rect">
            <a:avLst/>
          </a:prstGeom>
          <a:solidFill>
            <a:srgbClr val="3D2F44">
              <a:alpha val="37000"/>
            </a:srgbClr>
          </a:solidFill>
          <a:ln/>
        </p:spPr>
      </p:sp>
      <p:sp>
        <p:nvSpPr>
          <p:cNvPr id="42" name="Shape 40"/>
          <p:cNvSpPr/>
          <p:nvPr/>
        </p:nvSpPr>
        <p:spPr>
          <a:xfrm>
            <a:off x="4000500" y="1714500"/>
            <a:ext cx="57150" cy="57150"/>
          </a:xfrm>
          <a:prstGeom prst="rect">
            <a:avLst/>
          </a:prstGeom>
          <a:solidFill>
            <a:srgbClr val="3D2F44">
              <a:alpha val="37000"/>
            </a:srgbClr>
          </a:solidFill>
          <a:ln/>
        </p:spPr>
      </p:sp>
      <p:sp>
        <p:nvSpPr>
          <p:cNvPr id="43" name="Shape 41"/>
          <p:cNvSpPr/>
          <p:nvPr/>
        </p:nvSpPr>
        <p:spPr>
          <a:xfrm>
            <a:off x="4000500" y="4191000"/>
            <a:ext cx="57150" cy="57150"/>
          </a:xfrm>
          <a:prstGeom prst="rect">
            <a:avLst/>
          </a:prstGeom>
          <a:solidFill>
            <a:srgbClr val="3D2F44">
              <a:alpha val="37000"/>
            </a:srgbClr>
          </a:solidFill>
          <a:ln/>
        </p:spPr>
      </p:sp>
      <p:sp>
        <p:nvSpPr>
          <p:cNvPr id="44" name="Shape 42"/>
          <p:cNvSpPr/>
          <p:nvPr/>
        </p:nvSpPr>
        <p:spPr>
          <a:xfrm>
            <a:off x="4000500" y="6667500"/>
            <a:ext cx="57150" cy="57150"/>
          </a:xfrm>
          <a:prstGeom prst="rect">
            <a:avLst/>
          </a:prstGeom>
          <a:solidFill>
            <a:srgbClr val="3D2F44">
              <a:alpha val="37000"/>
            </a:srgbClr>
          </a:solidFill>
          <a:ln/>
        </p:spPr>
      </p:sp>
      <p:sp>
        <p:nvSpPr>
          <p:cNvPr id="45" name="Shape 43"/>
          <p:cNvSpPr/>
          <p:nvPr/>
        </p:nvSpPr>
        <p:spPr>
          <a:xfrm>
            <a:off x="6477000" y="1714500"/>
            <a:ext cx="57150" cy="57150"/>
          </a:xfrm>
          <a:prstGeom prst="rect">
            <a:avLst/>
          </a:prstGeom>
          <a:solidFill>
            <a:srgbClr val="3D2F44">
              <a:alpha val="37000"/>
            </a:srgbClr>
          </a:solidFill>
          <a:ln/>
        </p:spPr>
      </p:sp>
      <p:sp>
        <p:nvSpPr>
          <p:cNvPr id="46" name="Shape 44"/>
          <p:cNvSpPr/>
          <p:nvPr/>
        </p:nvSpPr>
        <p:spPr>
          <a:xfrm>
            <a:off x="6477000" y="4191000"/>
            <a:ext cx="57150" cy="57150"/>
          </a:xfrm>
          <a:prstGeom prst="rect">
            <a:avLst/>
          </a:prstGeom>
          <a:solidFill>
            <a:srgbClr val="3D2F44">
              <a:alpha val="37000"/>
            </a:srgbClr>
          </a:solidFill>
          <a:ln/>
        </p:spPr>
      </p:sp>
      <p:sp>
        <p:nvSpPr>
          <p:cNvPr id="47" name="Shape 45"/>
          <p:cNvSpPr/>
          <p:nvPr/>
        </p:nvSpPr>
        <p:spPr>
          <a:xfrm>
            <a:off x="6477000" y="6667500"/>
            <a:ext cx="57150" cy="57150"/>
          </a:xfrm>
          <a:prstGeom prst="rect">
            <a:avLst/>
          </a:prstGeom>
          <a:solidFill>
            <a:srgbClr val="3D2F44">
              <a:alpha val="37000"/>
            </a:srgbClr>
          </a:solidFill>
          <a:ln/>
        </p:spPr>
      </p:sp>
      <p:sp>
        <p:nvSpPr>
          <p:cNvPr id="48" name="Shape 46"/>
          <p:cNvSpPr/>
          <p:nvPr/>
        </p:nvSpPr>
        <p:spPr>
          <a:xfrm>
            <a:off x="8953500" y="1714500"/>
            <a:ext cx="57150" cy="57150"/>
          </a:xfrm>
          <a:prstGeom prst="rect">
            <a:avLst/>
          </a:prstGeom>
          <a:solidFill>
            <a:srgbClr val="3D2F44">
              <a:alpha val="37000"/>
            </a:srgbClr>
          </a:solidFill>
          <a:ln/>
        </p:spPr>
      </p:sp>
      <p:sp>
        <p:nvSpPr>
          <p:cNvPr id="49" name="Shape 47"/>
          <p:cNvSpPr/>
          <p:nvPr/>
        </p:nvSpPr>
        <p:spPr>
          <a:xfrm>
            <a:off x="8953500" y="4191000"/>
            <a:ext cx="57150" cy="57150"/>
          </a:xfrm>
          <a:prstGeom prst="rect">
            <a:avLst/>
          </a:prstGeom>
          <a:solidFill>
            <a:srgbClr val="3D2F44">
              <a:alpha val="37000"/>
            </a:srgbClr>
          </a:solidFill>
          <a:ln/>
        </p:spPr>
      </p:sp>
      <p:sp>
        <p:nvSpPr>
          <p:cNvPr id="50" name="Shape 48"/>
          <p:cNvSpPr/>
          <p:nvPr/>
        </p:nvSpPr>
        <p:spPr>
          <a:xfrm>
            <a:off x="8953500" y="6667500"/>
            <a:ext cx="57150" cy="57150"/>
          </a:xfrm>
          <a:prstGeom prst="rect">
            <a:avLst/>
          </a:prstGeom>
          <a:solidFill>
            <a:srgbClr val="3D2F44">
              <a:alpha val="37000"/>
            </a:srgbClr>
          </a:solidFill>
          <a:ln/>
        </p:spPr>
      </p:sp>
      <p:sp>
        <p:nvSpPr>
          <p:cNvPr id="51" name="Shape 49"/>
          <p:cNvSpPr/>
          <p:nvPr/>
        </p:nvSpPr>
        <p:spPr>
          <a:xfrm rot="-840000">
            <a:off x="10572750" y="800100"/>
            <a:ext cx="2286000" cy="1524000"/>
          </a:xfrm>
          <a:prstGeom prst="rect">
            <a:avLst/>
          </a:prstGeom>
          <a:solidFill>
            <a:srgbClr val="A968D6">
              <a:alpha val="50000"/>
            </a:srgbClr>
          </a:solidFill>
          <a:ln/>
        </p:spPr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2C143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2C143D">
              <a:alpha val="78000"/>
            </a:srgbClr>
          </a:solidFill>
          <a:ln/>
        </p:spPr>
      </p:sp>
      <p:sp>
        <p:nvSpPr>
          <p:cNvPr id="4" name="Shape 1"/>
          <p:cNvSpPr/>
          <p:nvPr/>
        </p:nvSpPr>
        <p:spPr>
          <a:xfrm>
            <a:off x="3143250" y="476250"/>
            <a:ext cx="5905500" cy="5905500"/>
          </a:xfrm>
          <a:prstGeom prst="ellipse">
            <a:avLst/>
          </a:prstGeom>
          <a:ln w="9525">
            <a:solidFill>
              <a:srgbClr val="C0B9C5"/>
            </a:solidFill>
            <a:prstDash val="solid"/>
          </a:ln>
        </p:spPr>
      </p:sp>
      <p:sp>
        <p:nvSpPr>
          <p:cNvPr id="5" name="Text 2"/>
          <p:cNvSpPr txBox="1"/>
          <p:nvPr/>
        </p:nvSpPr>
        <p:spPr>
          <a:xfrm>
            <a:off x="0" y="2570797"/>
            <a:ext cx="121920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6900" b="1" spc="552" kern="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谢谢</a:t>
            </a:r>
            <a:endParaRPr lang="en-US" sz="6900" dirty="0"/>
          </a:p>
        </p:txBody>
      </p:sp>
      <p:sp>
        <p:nvSpPr>
          <p:cNvPr id="6" name="Shape 3"/>
          <p:cNvSpPr/>
          <p:nvPr/>
        </p:nvSpPr>
        <p:spPr>
          <a:xfrm>
            <a:off x="5638800" y="3725227"/>
            <a:ext cx="914400" cy="47625"/>
          </a:xfrm>
          <a:prstGeom prst="rect">
            <a:avLst/>
          </a:prstGeom>
          <a:solidFill>
            <a:srgbClr val="D8BBED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0" y="4058602"/>
            <a:ext cx="121920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rgbClr val="C0B9C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期待新的合作与碰撞</a:t>
            </a:r>
            <a:endParaRPr lang="en-US" sz="1500" dirty="0"/>
          </a:p>
        </p:txBody>
      </p:sp>
      <p:sp>
        <p:nvSpPr>
          <p:cNvPr id="8" name="Shape 5"/>
          <p:cNvSpPr/>
          <p:nvPr/>
        </p:nvSpPr>
        <p:spPr>
          <a:xfrm>
            <a:off x="571500" y="666750"/>
            <a:ext cx="47625" cy="47625"/>
          </a:xfrm>
          <a:prstGeom prst="rect">
            <a:avLst/>
          </a:prstGeom>
          <a:solidFill>
            <a:srgbClr val="A968D6">
              <a:alpha val="37000"/>
            </a:srgbClr>
          </a:solidFill>
          <a:ln/>
        </p:spPr>
      </p:sp>
      <p:sp>
        <p:nvSpPr>
          <p:cNvPr id="9" name="Shape 6"/>
          <p:cNvSpPr/>
          <p:nvPr/>
        </p:nvSpPr>
        <p:spPr>
          <a:xfrm>
            <a:off x="571500" y="2762250"/>
            <a:ext cx="47625" cy="47625"/>
          </a:xfrm>
          <a:prstGeom prst="rect">
            <a:avLst/>
          </a:prstGeom>
          <a:solidFill>
            <a:srgbClr val="A968D6">
              <a:alpha val="37000"/>
            </a:srgbClr>
          </a:solidFill>
          <a:ln/>
        </p:spPr>
      </p:sp>
      <p:sp>
        <p:nvSpPr>
          <p:cNvPr id="10" name="Shape 7"/>
          <p:cNvSpPr/>
          <p:nvPr/>
        </p:nvSpPr>
        <p:spPr>
          <a:xfrm>
            <a:off x="571500" y="4857750"/>
            <a:ext cx="47625" cy="47625"/>
          </a:xfrm>
          <a:prstGeom prst="rect">
            <a:avLst/>
          </a:prstGeom>
          <a:solidFill>
            <a:srgbClr val="A968D6">
              <a:alpha val="37000"/>
            </a:srgbClr>
          </a:solidFill>
          <a:ln/>
        </p:spPr>
      </p:sp>
      <p:sp>
        <p:nvSpPr>
          <p:cNvPr id="11" name="Shape 8"/>
          <p:cNvSpPr/>
          <p:nvPr/>
        </p:nvSpPr>
        <p:spPr>
          <a:xfrm>
            <a:off x="2667000" y="666750"/>
            <a:ext cx="47625" cy="47625"/>
          </a:xfrm>
          <a:prstGeom prst="rect">
            <a:avLst/>
          </a:prstGeom>
          <a:solidFill>
            <a:srgbClr val="A968D6">
              <a:alpha val="37000"/>
            </a:srgbClr>
          </a:solidFill>
          <a:ln/>
        </p:spPr>
      </p:sp>
      <p:sp>
        <p:nvSpPr>
          <p:cNvPr id="12" name="Shape 9"/>
          <p:cNvSpPr/>
          <p:nvPr/>
        </p:nvSpPr>
        <p:spPr>
          <a:xfrm>
            <a:off x="2667000" y="2762250"/>
            <a:ext cx="47625" cy="47625"/>
          </a:xfrm>
          <a:prstGeom prst="rect">
            <a:avLst/>
          </a:prstGeom>
          <a:solidFill>
            <a:srgbClr val="A968D6">
              <a:alpha val="37000"/>
            </a:srgbClr>
          </a:solidFill>
          <a:ln/>
        </p:spPr>
      </p:sp>
      <p:sp>
        <p:nvSpPr>
          <p:cNvPr id="13" name="Shape 10"/>
          <p:cNvSpPr/>
          <p:nvPr/>
        </p:nvSpPr>
        <p:spPr>
          <a:xfrm>
            <a:off x="2667000" y="4857750"/>
            <a:ext cx="47625" cy="47625"/>
          </a:xfrm>
          <a:prstGeom prst="rect">
            <a:avLst/>
          </a:prstGeom>
          <a:solidFill>
            <a:srgbClr val="A968D6">
              <a:alpha val="37000"/>
            </a:srgbClr>
          </a:solidFill>
          <a:ln/>
        </p:spPr>
      </p:sp>
      <p:sp>
        <p:nvSpPr>
          <p:cNvPr id="14" name="Shape 11"/>
          <p:cNvSpPr/>
          <p:nvPr/>
        </p:nvSpPr>
        <p:spPr>
          <a:xfrm>
            <a:off x="4762500" y="666750"/>
            <a:ext cx="47625" cy="47625"/>
          </a:xfrm>
          <a:prstGeom prst="rect">
            <a:avLst/>
          </a:prstGeom>
          <a:solidFill>
            <a:srgbClr val="A968D6">
              <a:alpha val="37000"/>
            </a:srgbClr>
          </a:solidFill>
          <a:ln/>
        </p:spPr>
      </p:sp>
      <p:sp>
        <p:nvSpPr>
          <p:cNvPr id="15" name="Shape 12"/>
          <p:cNvSpPr/>
          <p:nvPr/>
        </p:nvSpPr>
        <p:spPr>
          <a:xfrm>
            <a:off x="4762500" y="2762250"/>
            <a:ext cx="47625" cy="47625"/>
          </a:xfrm>
          <a:prstGeom prst="rect">
            <a:avLst/>
          </a:prstGeom>
          <a:solidFill>
            <a:srgbClr val="A968D6">
              <a:alpha val="37000"/>
            </a:srgbClr>
          </a:solidFill>
          <a:ln/>
        </p:spPr>
      </p:sp>
      <p:sp>
        <p:nvSpPr>
          <p:cNvPr id="16" name="Shape 13"/>
          <p:cNvSpPr/>
          <p:nvPr/>
        </p:nvSpPr>
        <p:spPr>
          <a:xfrm>
            <a:off x="4762500" y="4857750"/>
            <a:ext cx="47625" cy="47625"/>
          </a:xfrm>
          <a:prstGeom prst="rect">
            <a:avLst/>
          </a:prstGeom>
          <a:solidFill>
            <a:srgbClr val="A968D6">
              <a:alpha val="37000"/>
            </a:srgbClr>
          </a:solidFill>
          <a:ln/>
        </p:spPr>
      </p:sp>
      <p:sp>
        <p:nvSpPr>
          <p:cNvPr id="17" name="Shape 14"/>
          <p:cNvSpPr/>
          <p:nvPr/>
        </p:nvSpPr>
        <p:spPr>
          <a:xfrm>
            <a:off x="6858000" y="666750"/>
            <a:ext cx="47625" cy="47625"/>
          </a:xfrm>
          <a:prstGeom prst="rect">
            <a:avLst/>
          </a:prstGeom>
          <a:solidFill>
            <a:srgbClr val="A968D6">
              <a:alpha val="37000"/>
            </a:srgbClr>
          </a:solidFill>
          <a:ln/>
        </p:spPr>
      </p:sp>
      <p:sp>
        <p:nvSpPr>
          <p:cNvPr id="18" name="Shape 15"/>
          <p:cNvSpPr/>
          <p:nvPr/>
        </p:nvSpPr>
        <p:spPr>
          <a:xfrm>
            <a:off x="6858000" y="2762250"/>
            <a:ext cx="47625" cy="47625"/>
          </a:xfrm>
          <a:prstGeom prst="rect">
            <a:avLst/>
          </a:prstGeom>
          <a:solidFill>
            <a:srgbClr val="A968D6">
              <a:alpha val="37000"/>
            </a:srgbClr>
          </a:solidFill>
          <a:ln/>
        </p:spPr>
      </p:sp>
      <p:sp>
        <p:nvSpPr>
          <p:cNvPr id="19" name="Shape 16"/>
          <p:cNvSpPr/>
          <p:nvPr/>
        </p:nvSpPr>
        <p:spPr>
          <a:xfrm>
            <a:off x="6858000" y="4857750"/>
            <a:ext cx="47625" cy="47625"/>
          </a:xfrm>
          <a:prstGeom prst="rect">
            <a:avLst/>
          </a:prstGeom>
          <a:solidFill>
            <a:srgbClr val="A968D6">
              <a:alpha val="37000"/>
            </a:srgbClr>
          </a:solidFill>
          <a:ln/>
        </p:spPr>
      </p:sp>
      <p:sp>
        <p:nvSpPr>
          <p:cNvPr id="20" name="Shape 17"/>
          <p:cNvSpPr/>
          <p:nvPr/>
        </p:nvSpPr>
        <p:spPr>
          <a:xfrm>
            <a:off x="8953500" y="666750"/>
            <a:ext cx="47625" cy="47625"/>
          </a:xfrm>
          <a:prstGeom prst="rect">
            <a:avLst/>
          </a:prstGeom>
          <a:solidFill>
            <a:srgbClr val="A968D6">
              <a:alpha val="37000"/>
            </a:srgbClr>
          </a:solidFill>
          <a:ln/>
        </p:spPr>
      </p:sp>
      <p:sp>
        <p:nvSpPr>
          <p:cNvPr id="21" name="Shape 18"/>
          <p:cNvSpPr/>
          <p:nvPr/>
        </p:nvSpPr>
        <p:spPr>
          <a:xfrm>
            <a:off x="8953500" y="2762250"/>
            <a:ext cx="47625" cy="47625"/>
          </a:xfrm>
          <a:prstGeom prst="rect">
            <a:avLst/>
          </a:prstGeom>
          <a:solidFill>
            <a:srgbClr val="A968D6">
              <a:alpha val="37000"/>
            </a:srgbClr>
          </a:solidFill>
          <a:ln/>
        </p:spPr>
      </p:sp>
      <p:sp>
        <p:nvSpPr>
          <p:cNvPr id="22" name="Shape 19"/>
          <p:cNvSpPr/>
          <p:nvPr/>
        </p:nvSpPr>
        <p:spPr>
          <a:xfrm>
            <a:off x="8953500" y="4857750"/>
            <a:ext cx="47625" cy="47625"/>
          </a:xfrm>
          <a:prstGeom prst="rect">
            <a:avLst/>
          </a:prstGeom>
          <a:solidFill>
            <a:srgbClr val="A968D6">
              <a:alpha val="37000"/>
            </a:srgbClr>
          </a:solidFill>
          <a:ln/>
        </p:spPr>
      </p:sp>
      <p:sp>
        <p:nvSpPr>
          <p:cNvPr id="23" name="Shape 20"/>
          <p:cNvSpPr/>
          <p:nvPr/>
        </p:nvSpPr>
        <p:spPr>
          <a:xfrm>
            <a:off x="11049000" y="666750"/>
            <a:ext cx="47625" cy="47625"/>
          </a:xfrm>
          <a:prstGeom prst="rect">
            <a:avLst/>
          </a:prstGeom>
          <a:solidFill>
            <a:srgbClr val="A968D6">
              <a:alpha val="37000"/>
            </a:srgbClr>
          </a:solidFill>
          <a:ln/>
        </p:spPr>
      </p:sp>
      <p:sp>
        <p:nvSpPr>
          <p:cNvPr id="24" name="Shape 21"/>
          <p:cNvSpPr/>
          <p:nvPr/>
        </p:nvSpPr>
        <p:spPr>
          <a:xfrm>
            <a:off x="11049000" y="2762250"/>
            <a:ext cx="47625" cy="47625"/>
          </a:xfrm>
          <a:prstGeom prst="rect">
            <a:avLst/>
          </a:prstGeom>
          <a:solidFill>
            <a:srgbClr val="A968D6">
              <a:alpha val="37000"/>
            </a:srgbClr>
          </a:solidFill>
          <a:ln/>
        </p:spPr>
      </p:sp>
      <p:sp>
        <p:nvSpPr>
          <p:cNvPr id="25" name="Shape 22"/>
          <p:cNvSpPr/>
          <p:nvPr/>
        </p:nvSpPr>
        <p:spPr>
          <a:xfrm>
            <a:off x="11049000" y="4857750"/>
            <a:ext cx="47625" cy="47625"/>
          </a:xfrm>
          <a:prstGeom prst="rect">
            <a:avLst/>
          </a:prstGeom>
          <a:solidFill>
            <a:srgbClr val="A968D6">
              <a:alpha val="37000"/>
            </a:srgbClr>
          </a:solidFill>
          <a:ln/>
        </p:spPr>
      </p:sp>
      <p:sp>
        <p:nvSpPr>
          <p:cNvPr id="26" name="Shape 23"/>
          <p:cNvSpPr/>
          <p:nvPr/>
        </p:nvSpPr>
        <p:spPr>
          <a:xfrm>
            <a:off x="1524000" y="1714500"/>
            <a:ext cx="57150" cy="57150"/>
          </a:xfrm>
          <a:prstGeom prst="rect">
            <a:avLst/>
          </a:prstGeom>
          <a:solidFill>
            <a:srgbClr val="3D2F44">
              <a:alpha val="37000"/>
            </a:srgbClr>
          </a:solidFill>
          <a:ln/>
        </p:spPr>
      </p:sp>
      <p:sp>
        <p:nvSpPr>
          <p:cNvPr id="27" name="Shape 24"/>
          <p:cNvSpPr/>
          <p:nvPr/>
        </p:nvSpPr>
        <p:spPr>
          <a:xfrm>
            <a:off x="1524000" y="4191000"/>
            <a:ext cx="57150" cy="57150"/>
          </a:xfrm>
          <a:prstGeom prst="rect">
            <a:avLst/>
          </a:prstGeom>
          <a:solidFill>
            <a:srgbClr val="3D2F44">
              <a:alpha val="37000"/>
            </a:srgbClr>
          </a:solidFill>
          <a:ln/>
        </p:spPr>
      </p:sp>
      <p:sp>
        <p:nvSpPr>
          <p:cNvPr id="28" name="Shape 25"/>
          <p:cNvSpPr/>
          <p:nvPr/>
        </p:nvSpPr>
        <p:spPr>
          <a:xfrm>
            <a:off x="1524000" y="6667500"/>
            <a:ext cx="57150" cy="57150"/>
          </a:xfrm>
          <a:prstGeom prst="rect">
            <a:avLst/>
          </a:prstGeom>
          <a:solidFill>
            <a:srgbClr val="3D2F44">
              <a:alpha val="37000"/>
            </a:srgbClr>
          </a:solidFill>
          <a:ln/>
        </p:spPr>
      </p:sp>
      <p:sp>
        <p:nvSpPr>
          <p:cNvPr id="29" name="Shape 26"/>
          <p:cNvSpPr/>
          <p:nvPr/>
        </p:nvSpPr>
        <p:spPr>
          <a:xfrm>
            <a:off x="4000500" y="1714500"/>
            <a:ext cx="57150" cy="57150"/>
          </a:xfrm>
          <a:prstGeom prst="rect">
            <a:avLst/>
          </a:prstGeom>
          <a:solidFill>
            <a:srgbClr val="3D2F44">
              <a:alpha val="37000"/>
            </a:srgbClr>
          </a:solidFill>
          <a:ln/>
        </p:spPr>
      </p:sp>
      <p:sp>
        <p:nvSpPr>
          <p:cNvPr id="30" name="Shape 27"/>
          <p:cNvSpPr/>
          <p:nvPr/>
        </p:nvSpPr>
        <p:spPr>
          <a:xfrm>
            <a:off x="4000500" y="4191000"/>
            <a:ext cx="57150" cy="57150"/>
          </a:xfrm>
          <a:prstGeom prst="rect">
            <a:avLst/>
          </a:prstGeom>
          <a:solidFill>
            <a:srgbClr val="3D2F44">
              <a:alpha val="37000"/>
            </a:srgbClr>
          </a:solidFill>
          <a:ln/>
        </p:spPr>
      </p:sp>
      <p:sp>
        <p:nvSpPr>
          <p:cNvPr id="31" name="Shape 28"/>
          <p:cNvSpPr/>
          <p:nvPr/>
        </p:nvSpPr>
        <p:spPr>
          <a:xfrm>
            <a:off x="4000500" y="6667500"/>
            <a:ext cx="57150" cy="57150"/>
          </a:xfrm>
          <a:prstGeom prst="rect">
            <a:avLst/>
          </a:prstGeom>
          <a:solidFill>
            <a:srgbClr val="3D2F44">
              <a:alpha val="37000"/>
            </a:srgbClr>
          </a:solidFill>
          <a:ln/>
        </p:spPr>
      </p:sp>
      <p:sp>
        <p:nvSpPr>
          <p:cNvPr id="32" name="Shape 29"/>
          <p:cNvSpPr/>
          <p:nvPr/>
        </p:nvSpPr>
        <p:spPr>
          <a:xfrm>
            <a:off x="6477000" y="1714500"/>
            <a:ext cx="57150" cy="57150"/>
          </a:xfrm>
          <a:prstGeom prst="rect">
            <a:avLst/>
          </a:prstGeom>
          <a:solidFill>
            <a:srgbClr val="3D2F44">
              <a:alpha val="37000"/>
            </a:srgbClr>
          </a:solidFill>
          <a:ln/>
        </p:spPr>
      </p:sp>
      <p:sp>
        <p:nvSpPr>
          <p:cNvPr id="33" name="Shape 30"/>
          <p:cNvSpPr/>
          <p:nvPr/>
        </p:nvSpPr>
        <p:spPr>
          <a:xfrm>
            <a:off x="6477000" y="4191000"/>
            <a:ext cx="57150" cy="57150"/>
          </a:xfrm>
          <a:prstGeom prst="rect">
            <a:avLst/>
          </a:prstGeom>
          <a:solidFill>
            <a:srgbClr val="3D2F44">
              <a:alpha val="37000"/>
            </a:srgbClr>
          </a:solidFill>
          <a:ln/>
        </p:spPr>
      </p:sp>
      <p:sp>
        <p:nvSpPr>
          <p:cNvPr id="34" name="Shape 31"/>
          <p:cNvSpPr/>
          <p:nvPr/>
        </p:nvSpPr>
        <p:spPr>
          <a:xfrm>
            <a:off x="6477000" y="6667500"/>
            <a:ext cx="57150" cy="57150"/>
          </a:xfrm>
          <a:prstGeom prst="rect">
            <a:avLst/>
          </a:prstGeom>
          <a:solidFill>
            <a:srgbClr val="3D2F44">
              <a:alpha val="37000"/>
            </a:srgbClr>
          </a:solidFill>
          <a:ln/>
        </p:spPr>
      </p:sp>
      <p:sp>
        <p:nvSpPr>
          <p:cNvPr id="35" name="Shape 32"/>
          <p:cNvSpPr/>
          <p:nvPr/>
        </p:nvSpPr>
        <p:spPr>
          <a:xfrm>
            <a:off x="8953500" y="1714500"/>
            <a:ext cx="57150" cy="57150"/>
          </a:xfrm>
          <a:prstGeom prst="rect">
            <a:avLst/>
          </a:prstGeom>
          <a:solidFill>
            <a:srgbClr val="3D2F44">
              <a:alpha val="37000"/>
            </a:srgbClr>
          </a:solidFill>
          <a:ln/>
        </p:spPr>
      </p:sp>
      <p:sp>
        <p:nvSpPr>
          <p:cNvPr id="36" name="Shape 33"/>
          <p:cNvSpPr/>
          <p:nvPr/>
        </p:nvSpPr>
        <p:spPr>
          <a:xfrm>
            <a:off x="8953500" y="4191000"/>
            <a:ext cx="57150" cy="57150"/>
          </a:xfrm>
          <a:prstGeom prst="rect">
            <a:avLst/>
          </a:prstGeom>
          <a:solidFill>
            <a:srgbClr val="3D2F44">
              <a:alpha val="37000"/>
            </a:srgbClr>
          </a:solidFill>
          <a:ln/>
        </p:spPr>
      </p:sp>
      <p:sp>
        <p:nvSpPr>
          <p:cNvPr id="37" name="Shape 34"/>
          <p:cNvSpPr/>
          <p:nvPr/>
        </p:nvSpPr>
        <p:spPr>
          <a:xfrm>
            <a:off x="8953500" y="6667500"/>
            <a:ext cx="57150" cy="57150"/>
          </a:xfrm>
          <a:prstGeom prst="rect">
            <a:avLst/>
          </a:prstGeom>
          <a:solidFill>
            <a:srgbClr val="3D2F44">
              <a:alpha val="37000"/>
            </a:srgbClr>
          </a:solidFill>
          <a:ln/>
        </p:spPr>
      </p:sp>
      <p:sp>
        <p:nvSpPr>
          <p:cNvPr id="38" name="Shape 35"/>
          <p:cNvSpPr/>
          <p:nvPr/>
        </p:nvSpPr>
        <p:spPr>
          <a:xfrm rot="-840000">
            <a:off x="10572750" y="800100"/>
            <a:ext cx="2286000" cy="1524000"/>
          </a:xfrm>
          <a:prstGeom prst="rect">
            <a:avLst/>
          </a:prstGeom>
          <a:solidFill>
            <a:srgbClr val="A968D6">
              <a:alpha val="50000"/>
            </a:srgbClr>
          </a:solidFill>
          <a:ln/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974工具箱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974工具箱</dc:creator>
  <cp:lastModifiedBy>974工具箱</cp:lastModifiedBy>
  <cp:revision>1</cp:revision>
  <dcterms:created xsi:type="dcterms:W3CDTF">2026-10-18T07:44:40Z</dcterms:created>
  <dcterms:modified xsi:type="dcterms:W3CDTF">2026-10-18T07:44:40Z</dcterms:modified>
</cp:coreProperties>
</file>