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DD96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F4E6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D96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EC589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49FD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A5BDD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F4E6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D5C9B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423220"/>
        </a:solidFill>
        <a:ln w="12700" cap="flat">
          <a:solidFill>
            <a:srgbClr val="423220"/>
          </a:solidFill>
        </a:ln>
        <a:effectLst/>
      </c:spPr>
    </c:plotArea>
    <c:plotVisOnly val="1"/>
    <c:dispBlanksAs val="span"/>
  </c:chart>
  <c:spPr>
    <a:solidFill>
      <a:srgbClr val="423220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各类页面使用频率 · 结构排名</c:v>
                </c:pt>
              </c:strCache>
            </c:strRef>
          </c:tx>
          <c:spPr>
            <a:solidFill>
              <a:srgbClr val="DD96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F4E6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D96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EC589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49FD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A5BDD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F4E6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D5C9B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423220"/>
        </a:solidFill>
        <a:ln w="12700" cap="flat">
          <a:solidFill>
            <a:srgbClr val="423220"/>
          </a:solidFill>
        </a:ln>
        <a:effectLst/>
      </c:spPr>
    </c:plotArea>
    <c:plotVisOnly val="1"/>
    <c:dispBlanksAs val="span"/>
  </c:chart>
  <c:spPr>
    <a:solidFill>
      <a:srgbClr val="42322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D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· 版式示范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封面、目录、图表、结构页，一次看全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0D0A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23220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0D0A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内容再好，排版乱了也传不出去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0D0A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先定结构：想清楚每页要讲什么再排版。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再套版式：按内容类型选对应版式。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大类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封面、目录、内容、数据、结构、结尾，日常演示基本不用再另找，够用就行。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版式示范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每类四到六页，覆盖不同信息量，从三行字到一屏图表都有，按需取用。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适配风格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深浅两套底色、六种主色、多档字号，能组合出足够多的变化，不用重做。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D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2D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大类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F0D0A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30页 版式示范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11种 适配风格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D96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27500" cy="304800"/>
          </a:xfrm>
          <a:prstGeom prst="roundRect">
            <a:avLst>
              <a:gd name="adj" fmla="val 9375"/>
            </a:avLst>
          </a:prstGeom>
          <a:solidFill>
            <a:srgbClr val="749FD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46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2857500" cy="304800"/>
          </a:xfrm>
          <a:prstGeom prst="roundRect">
            <a:avLst>
              <a:gd name="adj" fmla="val 9375"/>
            </a:avLst>
          </a:prstGeom>
          <a:solidFill>
            <a:srgbClr val="A5BDD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191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222500" cy="304800"/>
          </a:xfrm>
          <a:prstGeom prst="roundRect">
            <a:avLst>
              <a:gd name="adj" fmla="val 9375"/>
            </a:avLst>
          </a:prstGeom>
          <a:solidFill>
            <a:srgbClr val="6884A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封面尾页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556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4F402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以「内容页」为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423220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D96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D962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D962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D962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D96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图文、卡片、并列结构，用来讲清一个观点或三件并列的事，最常用的一类。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D962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D962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D962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D96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图表与关键数字呈现，图先说话、结论写在标题里，别让观众自己算。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D962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D962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D962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D96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流程、层次、关系图示，把复杂关系画成一眼能懂的形状，比文字高效。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423220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D96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用好这套页面的三个建议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先定结构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想清楚每页要讲什么再排版。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再套版式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按内容类型选对应版式。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最后调色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配色服从内容，不喧宾夺主。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4F402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对齐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元素对齐是专业感的基础。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主次分明，视线有落点。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留白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给内容留呼吸的空间。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423220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423220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423220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D96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4F402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23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96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6大类 页面类型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封面、目录、内容、数据、结构、结尾，日常演示基本不用再另找…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30页 版式示范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每类四到六页，覆盖不同信息量，从三行字到一屏图表都有…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4E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11种 适配风格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深浅两套底色、六种主色、多档字号，能组合出足够多的变化…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D96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42322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5B4B3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D5C9B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D962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D962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0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0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0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D962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D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0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0D0A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0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版式与方法，随取随用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DD962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2026-10-18T09:49:10Z</dcterms:created>
  <dcterms:modified xsi:type="dcterms:W3CDTF">2026-10-18T09:49:10Z</dcterms:modified>
</cp:coreProperties>
</file>