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Q1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22</c:v>
                </c:pt>
                <c:pt idx="1">
                  <c:v>78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68</c:v>
                </c:pt>
                <c:pt idx="1">
                  <c:v>74</c:v>
                </c:pt>
                <c:pt idx="2">
                  <c:v>79</c:v>
                </c:pt>
                <c:pt idx="3">
                  <c:v>84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74</c:v>
                </c:pt>
                <c:pt idx="2">
                  <c:v>79</c:v>
                </c:pt>
                <c:pt idx="3">
                  <c:v>84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质量管理 · 年度复盘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一年查出来的问题，和真正改掉的毛病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质量不是查出来的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各季度手卫生依从率（%）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这一年查了什么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改掉的和没改掉的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质量不是查出来的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是每一个班次、每一次操作里做出来的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查了什么：范围、轮次、条目数。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改了什么：只讲真改掉的。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各季度手卫生依从率（%）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539750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873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87375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Q2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20750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270625" cy="304800"/>
          </a:xfrm>
          <a:prstGeom prst="roundRect">
            <a:avLst>
              <a:gd name="adj" fmla="val 9375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60437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79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Q4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10001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以「Q1」为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这一年查了什么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全年质控检查 12 轮，覆盖 38 个科室，问题条目 2140 条。查的不是台账齐不齐，是床旁做到了没有：手卫生、查对、危急值、病历时限四项重点。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84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96% 危急值处置率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12% 同类事件重复占比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3639457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Q2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960586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Q3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228193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79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Q4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改掉的和没改掉的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手卫生依从率从 68% 提到 84%，危急值 30 分钟处置率到 96%。病历时限还是老样子，卡在夜班和出院那两天。不是态度问题，是人手不够。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不良事件怎么看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全年上报 419 例，主动上报比例从三成升到六成。上报多了不是变糟，是敢说了。真该盯的是重复发生的同类事件，占了 12%。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三个抓手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检查标准化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四项重点统一表格，查到哪条写哪条，不再凭印象打分。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问题闭环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每条问题定责任人和期限，超期自动提醒到科室主任。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培训到岗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新入职先过四项操作考核，不合格不上岗，老员工每年复训。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明年三件事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夜班配专职病历录入；高风险科室推床旁交接清单；不良事件按根因归类，同类事件第二次发生必须开分析会。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汇报要说清的三件事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查了什么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范围、轮次、条目数。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改了什么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只讲真改掉的。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还差什么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差距量化到科室。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「Q4」占比最高，约 28%，是本页结构里的主要构成。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三个可复制的小改进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查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床旁看执行。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问题写具体。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定人到期限。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三个可复制的小改进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A6FDB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3ABE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0F6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A6FDB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查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3ABE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检查标准化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问题闭环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70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1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73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从「Q1」到「Q4」，指标上升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峰值在「Q4」（84），谷值在「Q1」（68）。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84% 手卫生依从率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改善主要来自病区洗手液点位补齐和每月抽查公示…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96% 危急值处置率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从接到报告到处置 30 分钟内完成，超时工单逐条回看原因。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12% 同类事件重复占比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同一根因第二次出现，说明整改只改了表面，明年按类归并整治。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这一年查了什么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改掉的和没改掉的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不良事件怎么看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明年三件事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医院质量管理年度汇报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2026-10-18T14:19:55Z</dcterms:created>
  <dcterms:modified xsi:type="dcterms:W3CDTF">2026-10-18T14:19:55Z</dcterms:modified>
</cp:coreProperties>
</file>