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8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9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0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改造前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B8272"/>
              </a:solidFill>
              <a:effectLst/>
            </c:spPr>
          </c:dPt>
          <c:dPt>
            <c:idx val="1"/>
            <c:bubble3D val="0"/>
            <c:spPr>
              <a:solidFill>
                <a:srgbClr val="DEDFDD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改造前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35</c:v>
                </c:pt>
                <c:pt idx="1">
                  <c:v>65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EFEFD"/>
          </a:solidFill>
        </a:ln>
        <a:effectLst/>
      </c:spPr>
    </c:plotArea>
    <c:plotVisOnly val="1"/>
    <c:dispBlanksAs val="span"/>
  </c:chart>
  <c:spPr>
    <a:solidFill>
      <a:srgbClr val="FEFEFD"/>
    </a:solidFill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1C463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C463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B6256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B827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AB6AC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改造前</c:v>
                  </c:pt>
                  <c:pt idx="1">
                    <c:v>试运行</c:v>
                  </c:pt>
                  <c:pt idx="2">
                    <c:v>优化后</c:v>
                  </c:pt>
                  <c:pt idx="3">
                    <c:v>当前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32</c:v>
                </c:pt>
                <c:pt idx="2">
                  <c:v>24</c:v>
                </c:pt>
                <c:pt idx="3">
                  <c:v>18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C1E1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E4F4C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EFEFD"/>
        </a:solidFill>
        <a:ln w="12700" cap="flat">
          <a:solidFill>
            <a:srgbClr val="FEFEFD"/>
          </a:solidFill>
        </a:ln>
        <a:effectLst/>
      </c:spPr>
    </c:plotArea>
    <c:plotVisOnly val="1"/>
    <c:dispBlanksAs val="span"/>
  </c:chart>
  <c:spPr>
    <a:solidFill>
      <a:srgbClr val="FEFEFD"/>
    </a:solidFill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换型时间变化（分钟） · 结构排名</c:v>
                </c:pt>
              </c:strCache>
            </c:strRef>
          </c:tx>
          <c:spPr>
            <a:solidFill>
              <a:srgbClr val="1C463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C463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B6256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B827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AB6AC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改造前</c:v>
                  </c:pt>
                  <c:pt idx="1">
                    <c:v>试运行</c:v>
                  </c:pt>
                  <c:pt idx="2">
                    <c:v>优化后</c:v>
                  </c:pt>
                  <c:pt idx="3">
                    <c:v>当前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32</c:v>
                </c:pt>
                <c:pt idx="2">
                  <c:v>24</c:v>
                </c:pt>
                <c:pt idx="3">
                  <c:v>18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C1E1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E4F4C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EFEFD"/>
        </a:solidFill>
        <a:ln w="12700" cap="flat">
          <a:solidFill>
            <a:srgbClr val="FEFEFD"/>
          </a:solidFill>
        </a:ln>
        <a:effectLst/>
      </c:spPr>
    </c:plotArea>
    <c:plotVisOnly val="1"/>
    <c:dispBlanksAs val="span"/>
  </c:chart>
  <c:spPr>
    <a:solidFill>
      <a:srgbClr val="FEFEF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37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技改项目 · 阶段复盘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智能制造产线改造复盘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八个月，两条线，这笔账要算清楚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EFEFD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改造不是买设备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换型时间变化（分钟） · 分类对比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改了什么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项目关键数据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换型时间变化（分钟）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账算下来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智能制造产线改造复盘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智能制造产线改造复盘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改造不是买设备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是把工艺、节拍和人重新排一遍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账算得对不对：投入、节省、回收期。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慢在哪一环：不遮丑，写具体原因。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换型时间变化（分钟）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35%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改造前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改造前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40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35%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试运行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3596640" cy="952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32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优化后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2697480" cy="95250"/>
          </a:xfrm>
          <a:prstGeom prst="rect">
            <a:avLst/>
          </a:prstGeom>
          <a:solidFill>
            <a:srgbClr val="7AB6AC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当前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2023110" cy="95250"/>
          </a:xfrm>
          <a:prstGeom prst="rect">
            <a:avLst/>
          </a:prstGeom>
          <a:solidFill>
            <a:srgbClr val="BAD9D3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智能制造产线改造复盘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智能制造产线改造复盘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43411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72938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改了什么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415189"/>
            <a:ext cx="8001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91414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上下料机械手、在线视觉检测、MES 数据采集三块。原来的瓶颈在换型和人工检测，一次换型停四十分钟。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37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3D37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项目关键数据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4年 投资回收期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5人 减员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换型时间变化（分钟）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节拍提升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主要来自换型时间压缩与检测环节前移，两条主力线贡献最明显。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投资回收期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比立项测算慢半年，原因是调试周期拉长与停机损失。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减员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全部内部转岗到检测与调机岗位，没有裁人，这是当初的承诺。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智能制造产线改造复盘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52" name="Shape 5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53" name="Text 5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4" name="Text 5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智能制造产线改造复盘</a:t>
            </a:r>
            <a:endParaRPr lang="en-US" sz="1050" dirty="0"/>
          </a:p>
        </p:txBody>
      </p:sp>
      <p:sp>
        <p:nvSpPr>
          <p:cNvPr id="55" name="Text 5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E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1B8272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42887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73367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账算下来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385185"/>
            <a:ext cx="7239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632835"/>
            <a:ext cx="4305300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投入 860 万，节拍提 12%，人工从 14 人降到 9 人，年省 210 万，回收期约四年，比立项时估的三年半慢了半年。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E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1B8272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42887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73367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慢在哪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385185"/>
            <a:ext cx="7239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632835"/>
            <a:ext cx="4305300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机械手调试比计划多两个月，供应商响应慢；在线检测初期误判率 8%，靠三个月样本喂养才降到 1.5%。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三块改造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B8272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1B8272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1B8272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B827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上下料自动化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机械手替代人工搬运，节拍稳定，人也从搬运转成看护与调机。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B8272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1B8272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1B8272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B827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在线检测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视觉替代目检，误判率从 8% 降到 1.5%，漏检基本清零。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B8272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1B8272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1B8272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B827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数据采集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MES 采集节拍、停机、良率，班后自动出报表，不用再手工统计。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智能制造产线改造复盘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智能制造产线改造复盘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E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1B8272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42887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73367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下一批怎么改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385185"/>
            <a:ext cx="7239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632835"/>
            <a:ext cx="4305300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先小批量验证再签大合同；检测模型提前攒样本；老设备改造先看通讯协议打不打得通。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复盘要讲的三件事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账算得对不对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投入、节省、回收期。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慢在哪一环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不遮丑，写具体原因。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下一批怎么避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变成规范而不是口号。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智能制造产线改造复盘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智能制造产线改造复盘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EEEE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「改造前」最高（40），「当前」最低（18），差 22。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114，均值 28.5，可按高低落差定优先级。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智能制造产线改造复盘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智能制造产线改造复盘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下一批的三条经验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先算账再动手。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选型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看案例不看参数。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施工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不停产分步改。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智能制造产线改造复盘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智能制造产线改造复盘</a:t>
            </a:r>
            <a:endParaRPr lang="en-US" sz="975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下一批的三条经验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上下料自动化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机械手替代人工搬运，节拍稳定，人也从搬运转成看护与调机。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在线检测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视觉替代目检，误判率从 8% 降到 1.5%，漏检基本清零。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数据采集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MES 采集节拍、停机、良率，班后自动出报表，不用再手工统计。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智能制造产线改造复盘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智能制造产线改造复盘</a:t>
            </a:r>
            <a:endParaRPr lang="en-US" sz="975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换型时间变化（分钟）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EEEE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「改造前」最高（40），「当前」最低（18），差 22。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114，均值 28.5，可按高低落差定优先级。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智能制造产线改造复盘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智能制造产线改造复盘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项目关键数据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12% 节拍提升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主要来自换型时间压缩与检测环节前移，两条主力线贡献最明显。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4年 投资回收期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比立项测算慢半年，原因是调试周期拉长与停机损失。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5人 减员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全部内部转岗到检测与调机岗位，没有裁人，这是当初的承诺。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智能制造产线改造复盘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智能制造产线改造复盘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1B8272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改了什么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账算下来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慢在哪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下一批怎么改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1B8272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智能制造产线改造复盘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37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C3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欢迎到现场看线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2026-10-18T14:21:35Z</dcterms:created>
  <dcterms:modified xsi:type="dcterms:W3CDTF">2026-10-18T14:21:35Z</dcterms:modified>
</cp:coreProperties>
</file>