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E4820"/>
              </a:solidFill>
              <a:effectLst/>
            </c:spPr>
          </c:dPt>
          <c:dPt>
            <c:idx val="1"/>
            <c:bubble3D val="0"/>
            <c:spPr>
              <a:solidFill>
                <a:srgbClr val="97521F"/>
              </a:solidFill>
              <a:effectLst/>
            </c:spPr>
          </c:dPt>
          <c:dPt>
            <c:idx val="2"/>
            <c:bubble3D val="0"/>
            <c:spPr>
              <a:solidFill>
                <a:srgbClr val="B45D1D"/>
              </a:solidFill>
              <a:effectLst/>
            </c:spPr>
          </c:dPt>
          <c:dPt>
            <c:idx val="3"/>
            <c:bubble3D val="0"/>
            <c:spPr>
              <a:solidFill>
                <a:srgbClr val="D4A17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冲压</c:v>
                </c:pt>
                <c:pt idx="1">
                  <c:v>吊装</c:v>
                </c:pt>
                <c:pt idx="2">
                  <c:v>装配</c:v>
                </c:pt>
                <c:pt idx="3">
                  <c:v>仓储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18</c:v>
                </c:pt>
                <c:pt idx="1">
                  <c:v>12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</c:ser>
        <c:firstSliceAng val="0"/>
        <c:holeSize val="50"/>
      </c:doughnutChart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冲压</c:v>
                  </c:pt>
                  <c:pt idx="1">
                    <c:v>吊装</c:v>
                  </c:pt>
                  <c:pt idx="2">
                    <c:v>装配</c:v>
                  </c:pt>
                  <c:pt idx="3">
                    <c:v>仓储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12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安全生产月 · 全员培训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讲三个真出过事的地方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事故从来不是意外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各区域去年隐患数（条）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去年出过什么事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三个必须记住的数字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各区域去年隐患数（条）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冲压区的手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事故从来不是意外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是很多次侥幸之后的一次必然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进车间先看：看清标识和通道。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见违规就说：说了不记仇。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各区域去年隐患数（条）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445000" cy="304800"/>
          </a:xfrm>
          <a:prstGeom prst="roundRect">
            <a:avLst>
              <a:gd name="adj" fmla="val 9375"/>
            </a:avLst>
          </a:prstGeom>
          <a:solidFill>
            <a:srgbClr val="B45D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吊装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7787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3333750" cy="304800"/>
          </a:xfrm>
          <a:prstGeom prst="roundRect">
            <a:avLst>
              <a:gd name="adj" fmla="val 9375"/>
            </a:avLst>
          </a:prstGeom>
          <a:solidFill>
            <a:srgbClr val="D4A17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装配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592917" cy="304800"/>
          </a:xfrm>
          <a:prstGeom prst="roundRect">
            <a:avLst>
              <a:gd name="adj" fmla="val 9375"/>
            </a:avLst>
          </a:prstGeom>
          <a:solidFill>
            <a:srgbClr val="E9CEB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926667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3F0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以「冲压」为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去年出过什么事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 7 起轻伤，3 起在冲压区，2 起在行车吊装。都不是大事故，但每一起本来都能避免。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25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三个必须记住的数字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班前会覆盖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0起 目标事故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各区域去年隐患数（条）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去年轻伤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全部可预防，其中五起与图省事、赶产量直接相关。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班前会覆盖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每个班组每天开工前五分钟讲一条风险，签到留痕。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目标事故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目标不是口号，靠每天的动作累积，不靠月底突击。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冲压区的手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三起里有两次是图省事没用取件工具。手伸进去的那一瞬间，没人觉得自己会出事。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吊装区的站位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站在吊物下方和行进路线上是最常见的违规。吊装半径内不许站人，这条不是形式主义。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三条铁律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人机分离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设备运行时手不进模具区，取件工具不到位就不开机。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站位守则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吊装半径内不站人，行进路线上不穿行，绕两步不丢人。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当场停线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发现违规先停再整改，不追产量，只追原因。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这个月怎么查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每天班前会点一次，每周一次交叉检查，发现违规当场停线整改，班组长连带考核。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每个人要做到的三件事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进车间先看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看清标识和通道。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见违规就说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说了不记仇。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拿不准就问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问一句不丢人。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「冲压」占比最高，约 39%，是本页结构里的主要构成。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这个月的三件事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班前会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每天五分钟。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交叉查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班组互查。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隐患报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扫码就报。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这个月的三件事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人机分离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站位守则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当场停线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从「冲压」到「仓储」，指标下降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峰值在「冲压」（18），谷值在「仓储」（7）。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三个必须记住的数字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7起 去年轻伤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全部可预防，其中五起与图省事、赶产量直接相关。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100% 班前会覆盖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每个班组每天开工前五分钟讲一条风险，签到留痕。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0起 目标事故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目标不是口号，靠每天的动作累积，不靠月底突击。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45D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去年出过什么事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冲压区的手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吊装区的站位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这个月怎么查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45D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车间安全生产月宣贯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安全第一，产量第二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B45D1D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2026-10-18T14:22:09Z</dcterms:created>
  <dcterms:modified xsi:type="dcterms:W3CDTF">2026-10-18T14:22:09Z</dcterms:modified>
</cp:coreProperties>
</file>