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8553"/>
              </a:solidFill>
              <a:effectLst/>
            </c:spPr>
          </c:dPt>
          <c:dPt>
            <c:idx val="1"/>
            <c:bubble3D val="0"/>
            <c:spPr>
              <a:solidFill>
                <a:srgbClr val="DEE5E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Q1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24</c:v>
                </c:pt>
                <c:pt idx="1">
                  <c:v>76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92</c:v>
                </c:pt>
                <c:pt idx="1">
                  <c:v>88</c:v>
                </c:pt>
                <c:pt idx="2">
                  <c:v>101</c:v>
                </c:pt>
                <c:pt idx="3">
                  <c:v>103</c:v>
                </c:pt>
              </c:numCache>
            </c:numRef>
          </c:val>
        </c:ser>
        <c:firstSliceAng val="0"/>
        <c:holeSize val="50"/>
      </c:doughnut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各季度发电计划完成率（%） · 构成占比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92</c:v>
                </c:pt>
                <c:pt idx="1">
                  <c:v>88</c:v>
                </c:pt>
                <c:pt idx="2">
                  <c:v>101</c:v>
                </c:pt>
                <c:pt idx="3">
                  <c:v>103</c:v>
                </c:pt>
              </c:numCache>
            </c:numRef>
          </c:val>
        </c:ser>
        <c:firstSliceAng val="0"/>
        <c:holeSize val="50"/>
      </c:doughnut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运维年度 · 发电分析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发电量差了 4%，原因查清楚了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发电量不会说谎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各季度发电计划完成率（%） · 结构排名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发电情况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年度关键数据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损失拆解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发电量不会说谎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每一度电的缺口，背后都有具体原因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发了多少：与计划、与去年对比。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差在哪里：辐照、故障、限电分开算。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各季度发电计划完成率（%）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5955437" cy="304800"/>
          </a:xfrm>
          <a:prstGeom prst="roundRect">
            <a:avLst>
              <a:gd name="adj" fmla="val 9375"/>
            </a:avLst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9289187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696505" cy="304800"/>
          </a:xfrm>
          <a:prstGeom prst="roundRect">
            <a:avLst>
              <a:gd name="adj" fmla="val 9375"/>
            </a:avLst>
          </a:prstGeom>
          <a:solidFill>
            <a:srgbClr val="2C855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Q2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030255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538034" cy="304800"/>
          </a:xfrm>
          <a:prstGeom prst="roundRect">
            <a:avLst>
              <a:gd name="adj" fmla="val 9375"/>
            </a:avLst>
          </a:prstGeom>
          <a:solidFill>
            <a:srgbClr val="84B89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871784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101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BEDAC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Q4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10001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103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1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以「Q1」为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发电情况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全年发电 1.28 亿度，完成计划的 96%。差在二季度连续阴雨，以及七月逆变器集中故障。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1.28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亿度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年度关键数据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96% 计划完成率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1.8% 清洗增益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015666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Q2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841072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Q3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408503" cy="95250"/>
          </a:xfrm>
          <a:prstGeom prst="rect">
            <a:avLst/>
          </a:prstGeom>
          <a:solidFill>
            <a:srgbClr val="84B89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101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Q4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AC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103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损失拆解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辐照不足影响 2.1%，设备故障 1.4%，限电 0.6%。故障里逆变器占七成，主要是散热和通讯模块。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做了什么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清洗从两季一次改为一季一次，发电提升 1.8%；逆变器加装散热风道，夏季停机次数降了六成。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三项运维动作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组件清洗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频次加密到每季一次，重点清洗靠路侧积灰区，实测增益 1.8%。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逆变器消缺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加装散热风道并统一固件，夏季高温停机次数下降六成。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数据监测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逐串电流对比定位异常，从发现到处理平均缩短两天。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明年重点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加装组串级监测，把故障定位从"整台逆变器"缩到"某一串"；关键备件本地化，缩短到货时间。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报告要讲清三件事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发了多少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与计划、与去年对比。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差在哪里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辐照、故障、限电分开算。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怎么补回来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措施带预期增益。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「Q4」占比最高，约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三点经验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巡检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日数据周现场。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按积灰排期。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消缺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小缺陷不过夜。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三点经验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组件清洗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逆变器消缺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数据监测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各季度发电计划完成率（%）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「Q4」占比最高，约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年度关键数据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1.28亿度 年发电量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完成计划的 96%，缺口主要来自二季度辐照偏低与七月设备故障…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96% 计划完成率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剔除辐照因素后等效完成率 98.1%，运维本身的差距并不大。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1.8% 清洗增益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清洗频次加密带来的发电提升，是本年度性价比最高的一项投入。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发电情况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损失拆解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做了什么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明年重点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光伏电站运维年度报告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欢迎现场检查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2026-10-18T14:22:41Z</dcterms:created>
  <dcterms:modified xsi:type="dcterms:W3CDTF">2026-10-18T14:22:41Z</dcterms:modified>
</cp:coreProperties>
</file>