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现状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313849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现状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bubble3D val="0"/>
            <c:spPr>
              <a:solidFill>
                <a:srgbClr val="D0968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现状</c:v>
                </c:pt>
                <c:pt idx="1">
                  <c:v>一期</c:v>
                </c:pt>
                <c:pt idx="2">
                  <c:v>二期</c:v>
                </c:pt>
                <c:pt idx="3">
                  <c:v>目标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12.4</c:v>
                </c:pt>
                <c:pt idx="1">
                  <c:v>11.8</c:v>
                </c:pt>
                <c:pt idx="2">
                  <c:v>11.2</c:v>
                </c:pt>
                <c:pt idx="3">
                  <c:v>10.7</c:v>
                </c:pt>
              </c:numCache>
            </c:numRef>
          </c:val>
        </c:ser>
        <c:firstSliceAng val="0"/>
      </c:pieChart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单票成本变化（元） · 构成占比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bubble3D val="0"/>
            <c:spPr>
              <a:solidFill>
                <a:srgbClr val="D0968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现状</c:v>
                </c:pt>
                <c:pt idx="1">
                  <c:v>一期</c:v>
                </c:pt>
                <c:pt idx="2">
                  <c:v>二期</c:v>
                </c:pt>
                <c:pt idx="3">
                  <c:v>目标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12.4</c:v>
                </c:pt>
                <c:pt idx="1">
                  <c:v>11.8</c:v>
                </c:pt>
                <c:pt idx="2">
                  <c:v>11.2</c:v>
                </c:pt>
                <c:pt idx="3">
                  <c:v>10.7</c:v>
                </c:pt>
              </c:numCache>
            </c:numRef>
          </c:val>
        </c:ser>
        <c:firstSliceAng val="0"/>
      </c:pieChart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供应链优化 · 建设方案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单票成本降 1.7 元，靠的是四件事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2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降本不是砍费用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单票成本变化（元）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问题在哪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关键指标对比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四件事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降本不是砍费用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是把流程里重复的动作删掉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贵在哪：成本结构拆到环节。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怎么省：每项措施对应金额。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单票成本变化（元）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344879" cy="304800"/>
          </a:xfrm>
          <a:prstGeom prst="roundRect">
            <a:avLst>
              <a:gd name="adj" fmla="val 9375"/>
            </a:avLst>
          </a:prstGeom>
          <a:solidFill>
            <a:srgbClr val="C96B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678629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11.8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022258" cy="304800"/>
          </a:xfrm>
          <a:prstGeom prst="roundRect">
            <a:avLst>
              <a:gd name="adj" fmla="val 9375"/>
            </a:avLst>
          </a:prstGeom>
          <a:solidFill>
            <a:srgbClr val="D0968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二期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356008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11.2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753407" cy="304800"/>
          </a:xfrm>
          <a:prstGeom prst="roundRect">
            <a:avLst>
              <a:gd name="adj" fmla="val 9375"/>
            </a:avLst>
          </a:prstGeom>
          <a:solidFill>
            <a:srgbClr val="9C573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9087157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10.7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32A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以「现状」为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问题在哪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单票履约成本 12.4 元，行业均值 10.8。高出来的是仓内拣货路径长、退换货二次入库、三地分仓库存不共享。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0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10.7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关键指标对比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260万 一次性投入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6个月 投资回收期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278261" cy="95250"/>
          </a:xfrm>
          <a:prstGeom prst="rect">
            <a:avLst/>
          </a:prstGeom>
          <a:solidFill>
            <a:srgbClr val="C96B4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11.8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二期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060723" cy="95250"/>
          </a:xfrm>
          <a:prstGeom prst="rect">
            <a:avLst/>
          </a:prstGeom>
          <a:solidFill>
            <a:srgbClr val="D09684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11.2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879440" cy="95250"/>
          </a:xfrm>
          <a:prstGeom prst="rect">
            <a:avLst/>
          </a:prstGeom>
          <a:solidFill>
            <a:srgbClr val="9C573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10.7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四件事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库位按动销重排、合并两个仓、退货集中处理、干线固定班次拼车。每件单独看都不大，合起来是 1.7 元。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投入与回收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一次性投入 260 万，含系统改造、货架和接口对接；年省 520 万，回收期约半年。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三块主要成本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仓内作业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拣货路径与库位排布不合理，占单票成本的 41%。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退货处理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退货二次入库、二次上架，占 18%，且耗时最长。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干线运输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三地分仓各自发车，装载率只有 68%，占 29%。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合仓会带来短期时效波动，要提前两个月做订单切分预案；退货集中处理要先把逆向流程标准化，否则会更乱。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方案要回答的三个问题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贵在哪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成本结构拆到环节。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怎么省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每项措施对应金额。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有什么风险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过渡期怎么兜底。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「现状」占比最高，约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三个落地节点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重排库位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动销高的靠外。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合并仓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三仓并为两仓。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退货集中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一处处理全退。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三个落地节点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仓内作业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拣货路径与库位排布不合理，占单票成本的 41%。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退货处理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退货二次入库、二次上架，占 18%，且耗时最长。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干线运输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三地分仓各自发车，装载率只有 68%，占 29%。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单票成本变化（元）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「现状」占比最高，约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关键指标对比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10.7元 目标单票成本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12.4 元降到 10.7 元…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260万 一次性投入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系统改造占一半，货架与月台改造占三成，其余为实施费用。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6个月 投资回收期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按年省 520 万测算，实际回收可能延后一个月…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A4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问题在哪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四件事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投入与回收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A4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仓储物流降本增效方案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请各位审议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2026-10-18T14:23:11Z</dcterms:created>
  <dcterms:modified xsi:type="dcterms:W3CDTF">2026-10-18T14:23:11Z</dcterms:modified>
</cp:coreProperties>
</file>