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一店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82CDD"/>
              </a:solidFill>
              <a:effectLst/>
            </c:spPr>
          </c:dPt>
          <c:dPt>
            <c:idx val="1"/>
            <c:bubble3D val="0"/>
            <c:spPr>
              <a:solidFill>
                <a:srgbClr val="E5DEEA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一店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31</c:v>
                </c:pt>
                <c:pt idx="1">
                  <c:v>69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一店</c:v>
                  </c:pt>
                  <c:pt idx="1">
                    <c:v>二店</c:v>
                  </c:pt>
                  <c:pt idx="2">
                    <c:v>三店</c:v>
                  </c:pt>
                  <c:pt idx="3">
                    <c:v>四店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16</c:v>
                </c:pt>
                <c:pt idx="2">
                  <c:v>14</c:v>
                </c:pt>
                <c:pt idx="3">
                  <c:v>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一店</c:v>
                  </c:pt>
                  <c:pt idx="1">
                    <c:v>二店</c:v>
                  </c:pt>
                  <c:pt idx="2">
                    <c:v>三店</c:v>
                  </c:pt>
                  <c:pt idx="3">
                    <c:v>四店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16</c:v>
                </c:pt>
                <c:pt idx="2">
                  <c:v>14</c:v>
                </c:pt>
                <c:pt idx="3">
                  <c:v>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门店经营 · 季度复盘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客流没涨，销售额涨了 18%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D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客流不涨也能增长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四店销售额同比（%）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结果先说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四店销售额同比（%）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客流不涨也能增长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前提是把每一个进来的人服务透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增长从哪来：拆客单、复购、客流。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哪些没做到：外圈和自提。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四店销售额同比（%）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一店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一店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二店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269673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三店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860964" cy="95250"/>
          </a:xfrm>
          <a:prstGeom prst="rect">
            <a:avLst/>
          </a:prstGeom>
          <a:solidFill>
            <a:srgbClr val="BA84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四店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087091" cy="95250"/>
          </a:xfrm>
          <a:prstGeom prst="rect">
            <a:avLst/>
          </a:prstGeom>
          <a:solidFill>
            <a:srgbClr val="DBBEF5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9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结果先说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四家门店整体销售额同比涨 18%，客流降 3%。增长全部来自客单价和复购，不是靠拉新。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A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34% 会员复购率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6% 自提占比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四店销售额同比（%）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销售额同比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客流下降的情况下实现增长，说明单客价值提升是主要驱动。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会员复购率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26% 提到 34%，但复购集中在内圈三公里，外圈仍是空白。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自提占比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小程序下单门店自提比例偏低，是下季度最直接的增量空间。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主推品从 30 个砍到 12 个，店员记得住也讲得清；到店礼改成二次到店才用；试衣间加了搭配建议卡。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哪里还漏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会员复购集中在 3 公里内，外圈几乎没动静。小程序下单门店自提只占 6%，明显偏低。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砍 SKU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主推从 30 个减到 12 个，陈列集中，店员讲得清。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二次到店礼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把一次性到店变成第二次进店，复购率提升明显。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搭配卡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试衣间放搭配建议，连带率提升 0.3 件。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外圈靠社群和到店自提拉回来；12 个主推品做成组合装；店长考核从销售额改成毛利加复购率。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增长从哪来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拆客单、复购、客流。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哪些没做到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外圈和自提。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下季怎么补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具体到动作。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「一店」最高（22），「三店」最低（14），差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72，均值 18.0，可按高低落差定优先级。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下季度三个抓手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主推收敛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个 SKU 打透。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陈列重排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按场景组合。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会员到店礼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二次到店才给。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下季度三个抓手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砍 SKU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主推从 30 个减到 12 个，陈列集中，店员讲得清。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二次到店礼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把一次性到店变成第二次进店，复购率提升明显。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搭配卡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试衣间放搭配建议，连带率提升 0.3 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从「一店」到「四店」，指标下降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峰值在「一店」（22），谷值在「三店」（14）。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18% 销售额同比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客流下降的情况下实现增长，说明单客价值提升是主要驱动。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34% 会员复购率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26% 提到 34%，但复购集中在内圈三公里…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6% 自提占比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小程序下单门店自提比例偏低，是下季度最直接的增量空间。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82C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结果先说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哪里还漏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82C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门店零售增长复盘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欢迎各位店长补充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82CDD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2026-10-18T14:24:55Z</dcterms:created>
  <dcterms:modified xsi:type="dcterms:W3CDTF">2026-10-18T14:24:55Z</dcterms:modified>
</cp:coreProperties>
</file>