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3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1月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82CDD"/>
              </a:solidFill>
              <a:effectLst/>
            </c:spPr>
          </c:dPt>
          <c:dPt>
            <c:idx val="1"/>
            <c:bubble3D val="0"/>
            <c:spPr>
              <a:solidFill>
                <a:srgbClr val="E5DEEA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1月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1月</c:v>
                  </c:pt>
                  <c:pt idx="1">
                    <c:v>4月</c:v>
                  </c:pt>
                  <c:pt idx="2">
                    <c:v>7月</c:v>
                  </c:pt>
                  <c:pt idx="3">
                    <c:v>10月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1.8</c:v>
                </c:pt>
                <c:pt idx="2">
                  <c:v>1.7</c:v>
                </c:pt>
                <c:pt idx="3">
                  <c:v>1.6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1月</c:v>
                  </c:pt>
                  <c:pt idx="1">
                    <c:v>4月</c:v>
                  </c:pt>
                  <c:pt idx="2">
                    <c:v>7月</c:v>
                  </c:pt>
                  <c:pt idx="3">
                    <c:v>10月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1.8</c:v>
                </c:pt>
                <c:pt idx="2">
                  <c:v>1.7</c:v>
                </c:pt>
                <c:pt idx="3">
                  <c:v>1.6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1月</c:v>
                  </c:pt>
                  <c:pt idx="1">
                    <c:v>4月</c:v>
                  </c:pt>
                  <c:pt idx="2">
                    <c:v>7月</c:v>
                  </c:pt>
                  <c:pt idx="3">
                    <c:v>10月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1.8</c:v>
                </c:pt>
                <c:pt idx="2">
                  <c:v>1.7</c:v>
                </c:pt>
                <c:pt idx="3">
                  <c:v>1.6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风险管理 · 月度例会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不良率降了 0.3 个点，代价是什么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D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风控不是越低越好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月度不良率变化（%）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指标现状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降在哪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风控不是越低越好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是风险和收益之间那条合适的线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指标怎么样：与目标、与同业比。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代价是什么：通过率与规模。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月度不良率变化（%）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1.9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259179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022558" cy="95250"/>
          </a:xfrm>
          <a:prstGeom prst="rect">
            <a:avLst/>
          </a:prstGeom>
          <a:solidFill>
            <a:srgbClr val="BA84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1.7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10月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785937" cy="95250"/>
          </a:xfrm>
          <a:prstGeom prst="rect">
            <a:avLst/>
          </a:prstGeom>
          <a:solidFill>
            <a:srgbClr val="DBBEF5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1.6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6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7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8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9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70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指标现状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不良率 1.6%，比年初降 0.3 个点。同期审批通过率降了 5 个点，放款规模少了 8%，这是一笔要对清楚的账。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A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5pt 通过率下降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1.2亿 估算流失放款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882C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1.9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316579" cy="304800"/>
          </a:xfrm>
          <a:prstGeom prst="roundRect">
            <a:avLst>
              <a:gd name="adj" fmla="val 9375"/>
            </a:avLst>
          </a:prstGeom>
          <a:solidFill>
            <a:srgbClr val="882C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650329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5965658" cy="304800"/>
          </a:xfrm>
          <a:prstGeom prst="roundRect">
            <a:avLst>
              <a:gd name="adj" fmla="val 9375"/>
            </a:avLst>
          </a:prstGeom>
          <a:solidFill>
            <a:srgbClr val="BA84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7月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299408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1.7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614737" cy="304800"/>
          </a:xfrm>
          <a:prstGeom prst="roundRect">
            <a:avLst>
              <a:gd name="adj" fmla="val 9375"/>
            </a:avLst>
          </a:prstGeom>
          <a:solidFill>
            <a:srgbClr val="DBBEF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10月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948487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1.6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1EDF5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以「1月」为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降在哪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主要是收紧了两类客群：多头借贷和高频查询。这两类占新增不良的 57%，收紧后效果立竿见影。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代价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通过率下降让部分优质客户流到同业，估算流失放款 1.2 亿。需要用更细的分层把这部分捞回来，不能一刀切。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三个改进方向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策略分层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按客群细分设阈值，避免一刀切误伤优质客户。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模型迭代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加入收入稳定性与行为序列特征，提升区分度。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试放观察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小额度、控敞口，三个月看真实表现再定。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引入收入稳定性与行为序列特征做二次评分；对"被拒但资质尚可"的客群做小额度试放，控敞口观察三个月。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汇报要讲清三件事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指标怎么样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与目标、与同业比。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代价是什么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通过率与规模。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怎么调回来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分层而不是放松。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「1月」最高（1.9），「10月」最低（1.6），差 0.2999999999999998。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7，均值 1.8，可按高低落差定优先级。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三点下一步动作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多源校验。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分层评分。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策略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分客群阈值。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三点下一步动作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策略分层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按客群细分设阈值，避免一刀切误伤优质客户。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模型迭代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加入收入稳定性与行为序列特征，提升区分度。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试放观察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小额度、控敞口，三个月看真实表现再定。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从「1月」到「10月」，指标下降 0.2999999999999998。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峰值在「1月」（1.9），谷值在「10月」（1.6）。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1.6% 不良率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较年初下降 0.3 个百分点，主要由客群收紧贡献。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5pt 通过率下降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收紧的代价，需要靠分层策略把它补回来一部分。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1.2亿 估算流失放款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按被拒客群的历史转化与平均额度测算，属于机会成本。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「1月」最高（1.9），「10月」最低（1.6），差 0.2999999999999998。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7，均值 1.8，可按高低落差定优先级。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82C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降在哪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代价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82C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金融风控数据看板汇报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请各位审议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2026-10-18T14:25:26Z</dcterms:created>
  <dcterms:modified xsi:type="dcterms:W3CDTF">2026-10-18T14:25:26Z</dcterms:modified>
</cp:coreProperties>
</file>