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A4D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连锁药店</c:v>
                  </c:pt>
                  <c:pt idx="1">
                    <c:v>社区机构</c:v>
                  </c:pt>
                  <c:pt idx="2">
                    <c:v>线上自营</c:v>
                  </c:pt>
                  <c:pt idx="3">
                    <c:v>医院周边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25</c:v>
                </c:pt>
                <c:pt idx="3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bubble3D val="0"/>
            <c:spPr>
              <a:solidFill>
                <a:srgbClr val="D0968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连锁药店</c:v>
                </c:pt>
                <c:pt idx="1">
                  <c:v>社区机构</c:v>
                </c:pt>
                <c:pt idx="2">
                  <c:v>线上自营</c:v>
                </c:pt>
                <c:pt idx="3">
                  <c:v>医院周边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25</c:v>
                </c:pt>
                <c:pt idx="2">
                  <c:v>25</c:v>
                </c:pt>
                <c:pt idx="3">
                  <c:v>10</c:v>
                </c:pt>
              </c:numCache>
            </c:numRef>
          </c:val>
        </c:ser>
        <c:firstSliceAng val="0"/>
      </c:pieChart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家用健康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把诊室里的一次测量，搬回家里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2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测量只是开始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首年渠道结构（%）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用户真正怕什么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产品做了什么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测量只是开始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用户要的是知道自己该做什么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一位老人的早晨：测完不用猜，直接知道要不要复测。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一个子女的担心：异常第一时间收到提醒。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首年渠道结构（%）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±3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mmHg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测量误差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按医疗级标准做室内验证，与台式水银柱对照，连续三百次测量一致性达标。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趋势窗口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两周窗口既够看出规律，又不至于太短被偶发波动带偏。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万台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首年目标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按社区与药店渠道的铺货能力测算，不靠补贴冲量。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8" name="Shape 6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9" name="Text 6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0" name="Text 6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71" name="Text 6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42887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73367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用户真正怕什么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38518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632835"/>
            <a:ext cx="4305300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不是测不准，是测了不知道该怎么办。数据看不懂、异常不敢判断，再好的设备最后也是落灰。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0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±3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mmHg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14天 趋势窗口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12万台 首年目标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连锁药店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40%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167187" cy="304800"/>
          </a:xfrm>
          <a:prstGeom prst="roundRect">
            <a:avLst>
              <a:gd name="adj" fmla="val 9375"/>
            </a:avLst>
          </a:prstGeom>
          <a:solidFill>
            <a:srgbClr val="C96B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社区机构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5009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4167187" cy="304800"/>
          </a:xfrm>
          <a:prstGeom prst="roundRect">
            <a:avLst>
              <a:gd name="adj" fmla="val 9375"/>
            </a:avLst>
          </a:prstGeom>
          <a:solidFill>
            <a:srgbClr val="D0968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线上自营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500938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1666875" cy="304800"/>
          </a:xfrm>
          <a:prstGeom prst="roundRect">
            <a:avLst>
              <a:gd name="adj" fmla="val 9375"/>
            </a:avLst>
          </a:prstGeom>
          <a:solidFill>
            <a:srgbClr val="9C573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医院周边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000625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32A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以「连锁药店」为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产品做了什么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袖带自适应，一个人也能绑对；测完给一句人话结论；连续异常自动提醒复测，并把两周趋势整理成医生看得懂的报告。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数据边界划在哪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只做趋势和提醒，不给诊断结论。趋势报告可导出，门诊扫一下就能看，医生仍按自己的判断来。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三个产品支点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测得准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压力传感器误差控制在正负 3 毫米汞柱，袖带自适应绑法。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结果配一句人话解释，异常先提示复测，不制造恐慌。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带得走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两周趋势一键导出，门诊和复诊都能用。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价格与渠道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首发价 399，线上线下同价。首年目标 12 万台，重点放社区和连锁药店，不做纯线上低价冲量。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发布会要讲的三个故事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一位老人的早晨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测完不用猜，直接知道要不要复测。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一个子女的担心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异常第一时间收到提醒。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一位医生的判断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两周趋势替代一句"最近还行"。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从「连锁药店」到「医院周边」，指标下降 30。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峰值在「连锁药店」（40），谷值在「医院周边」（10）。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三点差异化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老人自测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一键测量不用学。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子女远程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异常有提醒。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社区随访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数据直接看。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三点差异化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2CA4DD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D09684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9C573F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232A3A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2CA4DD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老人自测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D09684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子女远程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社区随访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测得准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9C573F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看得懂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5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5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5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5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8" name="Shape 6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9" name="Shape 6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0" name="Shape 6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1" name="Shape 6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2" name="Shape 6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3" name="Shape 6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4" name="Shape 6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5" name="Shape 6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6" name="Shape 6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7" name="Shape 7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8" name="Shape 7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79" name="Shape 7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0" name="Shape 7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1" name="Shape 7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2" name="Shape 7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83" name="Shape 7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84" name="Shape 7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85" name="Shape 7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86" name="Shape 7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7" name="Text 8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88" name="Text 8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89" name="Text 8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「连锁药店」占比最高，约 40%，是本页结构里的主要构成。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60%，可按占比高低分优先级投入。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±3mmHg 测量误差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按医疗级标准做室内验证，与台式水银柱对照…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14天 趋势窗口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两周窗口既够看出规律，又不至于太短被偶发波动带偏。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12万台 首年目标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按社区与药店渠道的铺货能力测算，不靠补贴冲量。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A4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用户真正怕什么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产品做了什么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数据边界划在哪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价格与渠道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A4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家用血压监测仪新品发布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欢迎体验与交流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2026-10-18T14:29:33Z</dcterms:created>
  <dcterms:modified xsi:type="dcterms:W3CDTF">2026-10-18T14:29:33Z</dcterms:modified>
</cp:coreProperties>
</file>