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DD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CDD2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BEC8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57A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CA7E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现状</c:v>
                  </c:pt>
                  <c:pt idx="1">
                    <c:v>一期</c:v>
                  </c:pt>
                  <c:pt idx="2">
                    <c:v>二期</c:v>
                  </c:pt>
                  <c:pt idx="3">
                    <c:v>达产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</c:v>
                </c:pt>
                <c:pt idx="1">
                  <c:v>65</c:v>
                </c:pt>
                <c:pt idx="2">
                  <c:v>70</c:v>
                </c:pt>
                <c:pt idx="3">
                  <c:v>74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CD0C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B3833"/>
        </a:solidFill>
        <a:ln w="12700" cap="flat">
          <a:solidFill>
            <a:srgbClr val="1B3833"/>
          </a:solidFill>
        </a:ln>
        <a:effectLst/>
      </c:spPr>
    </c:plotArea>
    <c:plotVisOnly val="1"/>
    <c:dispBlanksAs val="span"/>
  </c:chart>
  <c:spPr>
    <a:solidFill>
      <a:srgbClr val="1B3833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DD2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现状</c:v>
                  </c:pt>
                  <c:pt idx="1">
                    <c:v>一期</c:v>
                  </c:pt>
                  <c:pt idx="2">
                    <c:v>二期</c:v>
                  </c:pt>
                  <c:pt idx="3">
                    <c:v>达产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61</c:v>
                </c:pt>
                <c:pt idx="1">
                  <c:v>65</c:v>
                </c:pt>
                <c:pt idx="2">
                  <c:v>70</c:v>
                </c:pt>
                <c:pt idx="3">
                  <c:v>74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CD0C6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B3833"/>
        </a:solidFill>
        <a:ln w="12700" cap="flat">
          <a:solidFill>
            <a:srgbClr val="1B3833"/>
          </a:solidFill>
        </a:ln>
        <a:effectLst/>
      </c:spPr>
    </c:plotArea>
    <c:plotVisOnly val="1"/>
    <c:dispBlanksAs val="span"/>
  </c:chart>
  <c:spPr>
    <a:solidFill>
      <a:srgbClr val="1B3833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项目申报 · 立项说明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两千亩，从看天吃饭到看数据下地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3833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农业的确定性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优质果率提升路径（%）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为什么要做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预期效益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做什么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农业的确定性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来自把每一块地的数据摸清楚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解决什么痛点：水多、肥多、产量不稳。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怎么建：分几步、多长周期。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优质果率提升路径（%）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节水率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按需灌溉替代定时灌溉，沙壤地块节水最明显。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优质果率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 61% 提到 74%，主要来自水肥精准与采收期把控。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380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万元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年增收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含节本与提质溢价，按近三年均价测算，未计政策补贴。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为什么要做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园区两千亩，灌溉靠经验，用水比周边高两成，产量还不稳。缺的不是设备，是把地块数据管起来。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预期效益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74% 优质果率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380万元 年增收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5496182" cy="304800"/>
          </a:xfrm>
          <a:prstGeom prst="roundRect">
            <a:avLst>
              <a:gd name="adj" fmla="val 9375"/>
            </a:avLst>
          </a:prstGeom>
          <a:solidFill>
            <a:srgbClr val="2CDD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8829932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856588" cy="304800"/>
          </a:xfrm>
          <a:prstGeom prst="roundRect">
            <a:avLst>
              <a:gd name="adj" fmla="val 9375"/>
            </a:avLst>
          </a:prstGeom>
          <a:solidFill>
            <a:srgbClr val="D57A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一期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19033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307095" cy="304800"/>
          </a:xfrm>
          <a:prstGeom prst="roundRect">
            <a:avLst>
              <a:gd name="adj" fmla="val 9375"/>
            </a:avLst>
          </a:prstGeom>
          <a:solidFill>
            <a:srgbClr val="DCA7E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二期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640845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70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A76AB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达产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10001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94640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以「现状」为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64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做什么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土壤墒情、气象、虫情三类监测，按地块给灌溉建议；水肥一体化改造 600 亩；采收期用数据排用工。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B3833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DD2C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效益测算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节水 22%，化肥减 15%，优质果率从 61% 提到 74%。按现价算，年增收约 380 万。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三块建设内容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DD2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DD2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DD2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DD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水肥一体化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600 亩先行，按地块分区控制，用水用肥按需给。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DD2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DD2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DD2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DD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田间监测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墒情、气象、虫情三类传感器，数据上平台，手机能看。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DD2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DD2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DD2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DD2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数据平台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地块档案、农事记录、投入品台账，一块地一本账。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分步实施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一期 600 亩试点八个月，跑通再扩二期。一期重点验证灌溉模型准不准，模型不准后面都是空谈。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申报要讲清三件事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解决什么痛点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水多、肥多、产量不稳。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怎么建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分几步、多长周期。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效益怎么算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节水、节肥、提质分开算。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9464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「达产」最高（74），「现状」最低（61），差 13。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270，均值 67.5，可按高低落差定优先级。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三点风险与对策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地块测绘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划清边界与地力。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设备布设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按地块装传感器。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水肥改造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分区控制到阀。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三点风险与对策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水肥一体化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600 亩先行，按地块分区控制，用水用肥按需给。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田间监测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墒情、气象、虫情三类传感器，数据上平台，手机能看。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数据平台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地块档案、农事记录、投入品台账，一块地一本账。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DD2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94640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从「现状」到「达产」，指标上升 13。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峰值在「达产」（74），谷值在「现状」（61）。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38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DD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预期效益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22% 节水率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按需灌溉替代定时灌溉，沙壤地块节水最明显。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74% 优质果率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 61% 提到 74%，主要来自水肥精准与采收期把控。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380万元 年增收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含节本与提质溢价，按近三年均价测算，未计政策补贴。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DD2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B3833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6514B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CD0C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DD2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DD2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为什么要做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效益测算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分步实施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DD2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F0A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智慧农业示范园立项申报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F0A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恳请各位专家指导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CDD2C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1E593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2026-10-18T14:33:46Z</dcterms:created>
  <dcterms:modified xsi:type="dcterms:W3CDTF">2026-10-18T14:33:46Z</dcterms:modified>
</cp:coreProperties>
</file>